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3" r:id="rId15"/>
    <p:sldId id="275" r:id="rId16"/>
    <p:sldId id="276" r:id="rId17"/>
    <p:sldId id="274" r:id="rId18"/>
    <p:sldId id="272" r:id="rId19"/>
    <p:sldId id="271" r:id="rId20"/>
    <p:sldId id="270" r:id="rId21"/>
    <p:sldId id="25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FFFF"/>
    <a:srgbClr val="4FD1FF"/>
    <a:srgbClr val="C909AE"/>
    <a:srgbClr val="F4A8E9"/>
    <a:srgbClr val="D9CA57"/>
    <a:srgbClr val="FFFFFF"/>
    <a:srgbClr val="C68ABD"/>
    <a:srgbClr val="CC9CBC"/>
    <a:srgbClr val="D5A7C7"/>
    <a:srgbClr val="E89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4660"/>
  </p:normalViewPr>
  <p:slideViewPr>
    <p:cSldViewPr snapToGrid="0">
      <p:cViewPr>
        <p:scale>
          <a:sx n="75" d="100"/>
          <a:sy n="75" d="100"/>
        </p:scale>
        <p:origin x="2298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93E35-F174-4EB0-8325-168F68F49FCF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45FB9-5ABD-488F-A91D-6F9216809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29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45FB9-5ABD-488F-A91D-6F92168093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084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4C0E-5CF6-4F80-97AE-6131173FB327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803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4C0E-5CF6-4F80-97AE-6131173FB327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28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4C0E-5CF6-4F80-97AE-6131173FB327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54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4C0E-5CF6-4F80-97AE-6131173FB327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733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4C0E-5CF6-4F80-97AE-6131173FB327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565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4C0E-5CF6-4F80-97AE-6131173FB327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088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4C0E-5CF6-4F80-97AE-6131173FB327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2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4C0E-5CF6-4F80-97AE-6131173FB327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691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4C0E-5CF6-4F80-97AE-6131173FB327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261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4C0E-5CF6-4F80-97AE-6131173FB327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392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4C0E-5CF6-4F80-97AE-6131173FB327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425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14C0E-5CF6-4F80-97AE-6131173FB327}" type="datetimeFigureOut">
              <a:rPr lang="ko-KR" altLang="en-US" smtClean="0"/>
              <a:t>2019-06-22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353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1.png"/><Relationship Id="rId18" Type="http://schemas.openxmlformats.org/officeDocument/2006/relationships/image" Target="../media/image65.png"/><Relationship Id="rId3" Type="http://schemas.openxmlformats.org/officeDocument/2006/relationships/image" Target="../media/image56.png"/><Relationship Id="rId21" Type="http://schemas.openxmlformats.org/officeDocument/2006/relationships/image" Target="../media/image68.png"/><Relationship Id="rId7" Type="http://schemas.openxmlformats.org/officeDocument/2006/relationships/image" Target="../media/image59.png"/><Relationship Id="rId12" Type="http://schemas.openxmlformats.org/officeDocument/2006/relationships/image" Target="../media/image61.jpeg"/><Relationship Id="rId17" Type="http://schemas.microsoft.com/office/2007/relationships/hdphoto" Target="../media/hdphoto2.wdp"/><Relationship Id="rId2" Type="http://schemas.openxmlformats.org/officeDocument/2006/relationships/image" Target="../media/image55.png"/><Relationship Id="rId16" Type="http://schemas.openxmlformats.org/officeDocument/2006/relationships/image" Target="../media/image64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microsoft.com/office/2007/relationships/hdphoto" Target="../media/hdphoto1.wdp"/><Relationship Id="rId24" Type="http://schemas.openxmlformats.org/officeDocument/2006/relationships/image" Target="../media/image71.jpeg"/><Relationship Id="rId5" Type="http://schemas.openxmlformats.org/officeDocument/2006/relationships/image" Target="../media/image58.png"/><Relationship Id="rId15" Type="http://schemas.openxmlformats.org/officeDocument/2006/relationships/image" Target="../media/image63.jpeg"/><Relationship Id="rId23" Type="http://schemas.openxmlformats.org/officeDocument/2006/relationships/image" Target="../media/image70.png"/><Relationship Id="rId10" Type="http://schemas.openxmlformats.org/officeDocument/2006/relationships/image" Target="../media/image47.png"/><Relationship Id="rId19" Type="http://schemas.openxmlformats.org/officeDocument/2006/relationships/image" Target="../media/image66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Relationship Id="rId14" Type="http://schemas.openxmlformats.org/officeDocument/2006/relationships/image" Target="../media/image62.jpeg"/><Relationship Id="rId22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3" Type="http://schemas.openxmlformats.org/officeDocument/2006/relationships/image" Target="../media/image56.png"/><Relationship Id="rId7" Type="http://schemas.openxmlformats.org/officeDocument/2006/relationships/image" Target="../media/image68.png"/><Relationship Id="rId12" Type="http://schemas.openxmlformats.org/officeDocument/2006/relationships/image" Target="../media/image7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5.png"/><Relationship Id="rId5" Type="http://schemas.openxmlformats.org/officeDocument/2006/relationships/image" Target="../media/image58.png"/><Relationship Id="rId10" Type="http://schemas.openxmlformats.org/officeDocument/2006/relationships/image" Target="../media/image54.jpeg"/><Relationship Id="rId4" Type="http://schemas.openxmlformats.org/officeDocument/2006/relationships/image" Target="../media/image57.png"/><Relationship Id="rId9" Type="http://schemas.openxmlformats.org/officeDocument/2006/relationships/image" Target="../media/image74.png"/><Relationship Id="rId1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" Type="http://schemas.openxmlformats.org/officeDocument/2006/relationships/image" Target="../media/image59.png"/><Relationship Id="rId21" Type="http://schemas.openxmlformats.org/officeDocument/2006/relationships/image" Target="../media/image92.png"/><Relationship Id="rId7" Type="http://schemas.openxmlformats.org/officeDocument/2006/relationships/image" Target="../media/image80.jpeg"/><Relationship Id="rId12" Type="http://schemas.openxmlformats.org/officeDocument/2006/relationships/image" Target="../media/image85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2" Type="http://schemas.openxmlformats.org/officeDocument/2006/relationships/image" Target="../media/image66.png"/><Relationship Id="rId16" Type="http://schemas.openxmlformats.org/officeDocument/2006/relationships/image" Target="../media/image75.png"/><Relationship Id="rId20" Type="http://schemas.openxmlformats.org/officeDocument/2006/relationships/image" Target="../media/image91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5.png"/><Relationship Id="rId5" Type="http://schemas.openxmlformats.org/officeDocument/2006/relationships/image" Target="../media/image60.png"/><Relationship Id="rId15" Type="http://schemas.openxmlformats.org/officeDocument/2006/relationships/image" Target="../media/image68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10" Type="http://schemas.openxmlformats.org/officeDocument/2006/relationships/image" Target="../media/image83.png"/><Relationship Id="rId19" Type="http://schemas.openxmlformats.org/officeDocument/2006/relationships/image" Target="../media/image90.png"/><Relationship Id="rId4" Type="http://schemas.openxmlformats.org/officeDocument/2006/relationships/image" Target="../media/image6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04.png"/><Relationship Id="rId18" Type="http://schemas.openxmlformats.org/officeDocument/2006/relationships/image" Target="../media/image105.png"/><Relationship Id="rId3" Type="http://schemas.openxmlformats.org/officeDocument/2006/relationships/image" Target="../media/image96.png"/><Relationship Id="rId21" Type="http://schemas.openxmlformats.org/officeDocument/2006/relationships/image" Target="../media/image108.jpeg"/><Relationship Id="rId7" Type="http://schemas.openxmlformats.org/officeDocument/2006/relationships/image" Target="../media/image99.png"/><Relationship Id="rId12" Type="http://schemas.openxmlformats.org/officeDocument/2006/relationships/image" Target="../media/image103.png"/><Relationship Id="rId17" Type="http://schemas.openxmlformats.org/officeDocument/2006/relationships/image" Target="../media/image91.png"/><Relationship Id="rId25" Type="http://schemas.openxmlformats.org/officeDocument/2006/relationships/image" Target="../media/image112.png"/><Relationship Id="rId2" Type="http://schemas.openxmlformats.org/officeDocument/2006/relationships/image" Target="../media/image88.png"/><Relationship Id="rId16" Type="http://schemas.openxmlformats.org/officeDocument/2006/relationships/image" Target="../media/image90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2.png"/><Relationship Id="rId24" Type="http://schemas.openxmlformats.org/officeDocument/2006/relationships/image" Target="../media/image111.png"/><Relationship Id="rId5" Type="http://schemas.openxmlformats.org/officeDocument/2006/relationships/image" Target="../media/image97.png"/><Relationship Id="rId15" Type="http://schemas.openxmlformats.org/officeDocument/2006/relationships/image" Target="../media/image94.png"/><Relationship Id="rId23" Type="http://schemas.openxmlformats.org/officeDocument/2006/relationships/image" Target="../media/image110.png"/><Relationship Id="rId10" Type="http://schemas.openxmlformats.org/officeDocument/2006/relationships/image" Target="../media/image101.png"/><Relationship Id="rId19" Type="http://schemas.openxmlformats.org/officeDocument/2006/relationships/image" Target="../media/image106.png"/><Relationship Id="rId4" Type="http://schemas.openxmlformats.org/officeDocument/2006/relationships/image" Target="../media/image60.png"/><Relationship Id="rId9" Type="http://schemas.openxmlformats.org/officeDocument/2006/relationships/image" Target="../media/image100.png"/><Relationship Id="rId14" Type="http://schemas.openxmlformats.org/officeDocument/2006/relationships/image" Target="../media/image86.png"/><Relationship Id="rId22" Type="http://schemas.openxmlformats.org/officeDocument/2006/relationships/image" Target="../media/image10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3" Type="http://schemas.openxmlformats.org/officeDocument/2006/relationships/image" Target="../media/image97.png"/><Relationship Id="rId7" Type="http://schemas.openxmlformats.org/officeDocument/2006/relationships/image" Target="../media/image115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88.png"/><Relationship Id="rId4" Type="http://schemas.openxmlformats.org/officeDocument/2006/relationships/image" Target="../media/image1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10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90.png"/><Relationship Id="rId18" Type="http://schemas.openxmlformats.org/officeDocument/2006/relationships/image" Target="../media/image130.jpeg"/><Relationship Id="rId26" Type="http://schemas.openxmlformats.org/officeDocument/2006/relationships/image" Target="../media/image135.jpeg"/><Relationship Id="rId3" Type="http://schemas.openxmlformats.org/officeDocument/2006/relationships/image" Target="../media/image117.png"/><Relationship Id="rId21" Type="http://schemas.openxmlformats.org/officeDocument/2006/relationships/image" Target="../media/image133.png"/><Relationship Id="rId7" Type="http://schemas.openxmlformats.org/officeDocument/2006/relationships/image" Target="../media/image121.jpeg"/><Relationship Id="rId12" Type="http://schemas.openxmlformats.org/officeDocument/2006/relationships/image" Target="../media/image125.png"/><Relationship Id="rId17" Type="http://schemas.openxmlformats.org/officeDocument/2006/relationships/image" Target="../media/image129.jpeg"/><Relationship Id="rId25" Type="http://schemas.openxmlformats.org/officeDocument/2006/relationships/image" Target="../media/image134.jpeg"/><Relationship Id="rId2" Type="http://schemas.openxmlformats.org/officeDocument/2006/relationships/image" Target="../media/image109.png"/><Relationship Id="rId16" Type="http://schemas.openxmlformats.org/officeDocument/2006/relationships/image" Target="../media/image128.jpeg"/><Relationship Id="rId20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86.png"/><Relationship Id="rId24" Type="http://schemas.openxmlformats.org/officeDocument/2006/relationships/image" Target="../media/image108.jpeg"/><Relationship Id="rId5" Type="http://schemas.openxmlformats.org/officeDocument/2006/relationships/image" Target="../media/image119.png"/><Relationship Id="rId15" Type="http://schemas.openxmlformats.org/officeDocument/2006/relationships/image" Target="../media/image127.jpeg"/><Relationship Id="rId23" Type="http://schemas.openxmlformats.org/officeDocument/2006/relationships/image" Target="../media/image107.png"/><Relationship Id="rId10" Type="http://schemas.openxmlformats.org/officeDocument/2006/relationships/image" Target="../media/image124.jpeg"/><Relationship Id="rId19" Type="http://schemas.openxmlformats.org/officeDocument/2006/relationships/image" Target="../media/image131.jpe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6.png"/><Relationship Id="rId22" Type="http://schemas.openxmlformats.org/officeDocument/2006/relationships/image" Target="../media/image106.png"/><Relationship Id="rId27" Type="http://schemas.openxmlformats.org/officeDocument/2006/relationships/image" Target="../media/image136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42.png"/><Relationship Id="rId18" Type="http://schemas.openxmlformats.org/officeDocument/2006/relationships/image" Target="../media/image98.png"/><Relationship Id="rId3" Type="http://schemas.openxmlformats.org/officeDocument/2006/relationships/image" Target="../media/image137.png"/><Relationship Id="rId7" Type="http://schemas.openxmlformats.org/officeDocument/2006/relationships/image" Target="../media/image139.png"/><Relationship Id="rId12" Type="http://schemas.openxmlformats.org/officeDocument/2006/relationships/image" Target="../media/image141.png"/><Relationship Id="rId17" Type="http://schemas.openxmlformats.org/officeDocument/2006/relationships/image" Target="../media/image60.png"/><Relationship Id="rId2" Type="http://schemas.openxmlformats.org/officeDocument/2006/relationships/image" Target="../media/image97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40.png"/><Relationship Id="rId5" Type="http://schemas.openxmlformats.org/officeDocument/2006/relationships/image" Target="../media/image113.jpeg"/><Relationship Id="rId15" Type="http://schemas.openxmlformats.org/officeDocument/2006/relationships/image" Target="../media/image59.png"/><Relationship Id="rId10" Type="http://schemas.openxmlformats.org/officeDocument/2006/relationships/image" Target="../media/image89.png"/><Relationship Id="rId19" Type="http://schemas.openxmlformats.org/officeDocument/2006/relationships/image" Target="../media/image99.png"/><Relationship Id="rId4" Type="http://schemas.openxmlformats.org/officeDocument/2006/relationships/image" Target="../media/image138.png"/><Relationship Id="rId9" Type="http://schemas.openxmlformats.org/officeDocument/2006/relationships/image" Target="../media/image68.png"/><Relationship Id="rId1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143.png"/><Relationship Id="rId12" Type="http://schemas.openxmlformats.org/officeDocument/2006/relationships/image" Target="../media/image6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6.png"/><Relationship Id="rId5" Type="http://schemas.openxmlformats.org/officeDocument/2006/relationships/image" Target="../media/image84.png"/><Relationship Id="rId10" Type="http://schemas.microsoft.com/office/2007/relationships/hdphoto" Target="../media/hdphoto1.wdp"/><Relationship Id="rId4" Type="http://schemas.openxmlformats.org/officeDocument/2006/relationships/image" Target="../media/image83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83.png"/><Relationship Id="rId3" Type="http://schemas.openxmlformats.org/officeDocument/2006/relationships/image" Target="../media/image59.png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5.png"/><Relationship Id="rId5" Type="http://schemas.openxmlformats.org/officeDocument/2006/relationships/image" Target="../media/image60.png"/><Relationship Id="rId15" Type="http://schemas.openxmlformats.org/officeDocument/2006/relationships/image" Target="../media/image85.png"/><Relationship Id="rId10" Type="http://schemas.openxmlformats.org/officeDocument/2006/relationships/image" Target="../media/image81.png"/><Relationship Id="rId4" Type="http://schemas.openxmlformats.org/officeDocument/2006/relationships/image" Target="../media/image67.png"/><Relationship Id="rId9" Type="http://schemas.openxmlformats.org/officeDocument/2006/relationships/image" Target="../media/image80.jpeg"/><Relationship Id="rId1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10" Type="http://schemas.openxmlformats.org/officeDocument/2006/relationships/image" Target="../media/image43.jpe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jpe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582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21" y="2458093"/>
            <a:ext cx="4552950" cy="885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21" y="3936787"/>
            <a:ext cx="4552950" cy="8858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049307"/>
            <a:ext cx="4552950" cy="885825"/>
          </a:xfrm>
          <a:prstGeom prst="rect">
            <a:avLst/>
          </a:prstGeom>
        </p:spPr>
      </p:pic>
      <p:pic>
        <p:nvPicPr>
          <p:cNvPr id="3074" name="Picture 2" descr="ê°ë³µì¹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222"/>
            <a:ext cx="2653335" cy="199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ê°ë³µì¹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940" y="-49421"/>
            <a:ext cx="2435606" cy="182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16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" r="67575" b="88621"/>
          <a:stretch/>
        </p:blipFill>
        <p:spPr>
          <a:xfrm>
            <a:off x="2634456" y="4273867"/>
            <a:ext cx="1530191" cy="314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017" y="2825115"/>
            <a:ext cx="5067300" cy="2762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042" y="274320"/>
            <a:ext cx="1743075" cy="952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2" y="274320"/>
            <a:ext cx="1743075" cy="914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02" y="274320"/>
            <a:ext cx="1666875" cy="914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" r="67575" b="88621"/>
          <a:stretch/>
        </p:blipFill>
        <p:spPr>
          <a:xfrm>
            <a:off x="3559969" y="2345055"/>
            <a:ext cx="1530191" cy="3143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1" t="86690" r="35846"/>
          <a:stretch/>
        </p:blipFill>
        <p:spPr>
          <a:xfrm>
            <a:off x="3585923" y="2659380"/>
            <a:ext cx="1478281" cy="367665"/>
          </a:xfrm>
          <a:prstGeom prst="rect">
            <a:avLst/>
          </a:prstGeom>
        </p:spPr>
      </p:pic>
      <p:pic>
        <p:nvPicPr>
          <p:cNvPr id="10" name="Picture 8" descr="ìì°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9882" r="19274"/>
          <a:stretch/>
        </p:blipFill>
        <p:spPr bwMode="auto">
          <a:xfrm>
            <a:off x="5943600" y="3678125"/>
            <a:ext cx="1054100" cy="124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artoon shrimp - stock vector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6" t="21572" r="11540" b="26683"/>
          <a:stretch/>
        </p:blipFill>
        <p:spPr bwMode="auto">
          <a:xfrm>
            <a:off x="2634257" y="4219575"/>
            <a:ext cx="512564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Langostin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19606" r="2545" b="17604"/>
          <a:stretch/>
        </p:blipFill>
        <p:spPr bwMode="auto">
          <a:xfrm>
            <a:off x="3134140" y="3370195"/>
            <a:ext cx="1722120" cy="85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Sorry, this guy was TOO irresistible not to pin :)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9" t="25384" r="28761" b="26615"/>
          <a:stretch/>
        </p:blipFill>
        <p:spPr bwMode="auto">
          <a:xfrm>
            <a:off x="3866894" y="4238625"/>
            <a:ext cx="336552" cy="27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shrimp matchbox illustration by Jose Maria Cruz Novillo + Olmos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33" b="99367" l="424" r="97034">
                        <a14:foregroundMark x1="67373" y1="24367" x2="70339" y2="30380"/>
                        <a14:foregroundMark x1="53390" y1="99367" x2="53390" y2="99367"/>
                        <a14:foregroundMark x1="32627" y1="60759" x2="36441" y2="65823"/>
                        <a14:foregroundMark x1="30297" y1="63608" x2="34322" y2="68987"/>
                        <a14:foregroundMark x1="26483" y1="66456" x2="32203" y2="73418"/>
                        <a14:foregroundMark x1="25212" y1="71203" x2="29449" y2="76266"/>
                        <a14:foregroundMark x1="91314" y1="21519" x2="86653" y2="25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61" t="17774" r="5509" b="5801"/>
          <a:stretch/>
        </p:blipFill>
        <p:spPr bwMode="auto">
          <a:xfrm>
            <a:off x="716661" y="4973621"/>
            <a:ext cx="1111759" cy="63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entleman shrimp illust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628651"/>
            <a:ext cx="1716404" cy="171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 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7" t="4115" r="23169" b="35218"/>
          <a:stretch/>
        </p:blipFill>
        <p:spPr bwMode="auto">
          <a:xfrm>
            <a:off x="8714104" y="793432"/>
            <a:ext cx="1127760" cy="138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hrimp illustì ëí ì´ë¯¸ì§ ê²ìê²°ê³¼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" y="1265759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hrimp illu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8" t="22508" r="19133" b="26131"/>
          <a:stretch/>
        </p:blipFill>
        <p:spPr bwMode="auto">
          <a:xfrm>
            <a:off x="10114914" y="591502"/>
            <a:ext cx="20193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hrimp illu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58" t="20666" r="29442" b="21333"/>
          <a:stretch/>
        </p:blipFill>
        <p:spPr bwMode="auto">
          <a:xfrm>
            <a:off x="5843014" y="1429586"/>
            <a:ext cx="1084331" cy="116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ê´ë ¨ ì´ë¯¸ì§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167" y="2932797"/>
            <a:ext cx="902906" cy="93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1593033" y="5706857"/>
            <a:ext cx="4477083" cy="1206066"/>
            <a:chOff x="1593033" y="5706857"/>
            <a:chExt cx="4477083" cy="1206066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619698" y="6067425"/>
              <a:ext cx="4273419" cy="744623"/>
            </a:xfrm>
            <a:prstGeom prst="roundRect">
              <a:avLst>
                <a:gd name="adj" fmla="val 3126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 smtClean="0"/>
                <a:t>타이틀명</a:t>
              </a:r>
              <a:endParaRPr lang="ko-KR" altLang="en-US" dirty="0"/>
            </a:p>
          </p:txBody>
        </p:sp>
        <p:pic>
          <p:nvPicPr>
            <p:cNvPr id="1026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98" t="5385" r="21564" b="4769"/>
            <a:stretch/>
          </p:blipFill>
          <p:spPr bwMode="auto">
            <a:xfrm>
              <a:off x="1723506" y="5732257"/>
              <a:ext cx="674218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cartoon shrimp - stock vector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26" t="21572" r="11540" b="26683"/>
            <a:stretch/>
          </p:blipFill>
          <p:spPr bwMode="auto">
            <a:xfrm>
              <a:off x="1593033" y="5798706"/>
              <a:ext cx="1462406" cy="111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9" t="5385" r="46871" b="4769"/>
            <a:stretch/>
          </p:blipFill>
          <p:spPr bwMode="auto">
            <a:xfrm>
              <a:off x="1953513" y="5732257"/>
              <a:ext cx="142876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9" t="5385" r="46871" b="4769"/>
            <a:stretch/>
          </p:blipFill>
          <p:spPr bwMode="auto">
            <a:xfrm>
              <a:off x="5255513" y="5706857"/>
              <a:ext cx="142876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ea rock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3" t="64043" r="68167" b="14228"/>
            <a:stretch/>
          </p:blipFill>
          <p:spPr bwMode="auto">
            <a:xfrm>
              <a:off x="5118388" y="6169522"/>
              <a:ext cx="865775" cy="725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Sorry, this guy was TOO irresistible not to pin :)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39" t="25384" r="28761" b="26615"/>
            <a:stretch/>
          </p:blipFill>
          <p:spPr bwMode="auto">
            <a:xfrm>
              <a:off x="5109893" y="5853058"/>
              <a:ext cx="960223" cy="79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9" t="5385" r="46871" b="4769"/>
            <a:stretch/>
          </p:blipFill>
          <p:spPr bwMode="auto">
            <a:xfrm>
              <a:off x="5865113" y="5732257"/>
              <a:ext cx="142876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7260639" y="2819757"/>
            <a:ext cx="1499981" cy="396033"/>
            <a:chOff x="7260639" y="2819757"/>
            <a:chExt cx="1499981" cy="396033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260639" y="2845457"/>
              <a:ext cx="1499981" cy="261365"/>
            </a:xfrm>
            <a:prstGeom prst="roundRect">
              <a:avLst>
                <a:gd name="adj" fmla="val 3126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7272338" y="2819757"/>
              <a:ext cx="419099" cy="396033"/>
              <a:chOff x="5391150" y="1485784"/>
              <a:chExt cx="1209692" cy="1143116"/>
            </a:xfrm>
          </p:grpSpPr>
          <p:pic>
            <p:nvPicPr>
              <p:cNvPr id="32" name="Picture 4" descr="ê´ë ¨ ì´ë¯¸ì§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12770">
                <a:off x="5489430" y="1485784"/>
                <a:ext cx="949885" cy="987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자유형 32"/>
              <p:cNvSpPr/>
              <p:nvPr/>
            </p:nvSpPr>
            <p:spPr>
              <a:xfrm>
                <a:off x="5401685" y="2006600"/>
                <a:ext cx="1195965" cy="622300"/>
              </a:xfrm>
              <a:custGeom>
                <a:avLst/>
                <a:gdLst>
                  <a:gd name="connsiteX0" fmla="*/ 8515 w 1195965"/>
                  <a:gd name="connsiteY0" fmla="*/ 146050 h 622300"/>
                  <a:gd name="connsiteX1" fmla="*/ 65665 w 1195965"/>
                  <a:gd name="connsiteY1" fmla="*/ 133350 h 622300"/>
                  <a:gd name="connsiteX2" fmla="*/ 78365 w 1195965"/>
                  <a:gd name="connsiteY2" fmla="*/ 114300 h 622300"/>
                  <a:gd name="connsiteX3" fmla="*/ 97415 w 1195965"/>
                  <a:gd name="connsiteY3" fmla="*/ 101600 h 622300"/>
                  <a:gd name="connsiteX4" fmla="*/ 122815 w 1195965"/>
                  <a:gd name="connsiteY4" fmla="*/ 63500 h 622300"/>
                  <a:gd name="connsiteX5" fmla="*/ 160915 w 1195965"/>
                  <a:gd name="connsiteY5" fmla="*/ 44450 h 622300"/>
                  <a:gd name="connsiteX6" fmla="*/ 199015 w 1195965"/>
                  <a:gd name="connsiteY6" fmla="*/ 31750 h 622300"/>
                  <a:gd name="connsiteX7" fmla="*/ 218065 w 1195965"/>
                  <a:gd name="connsiteY7" fmla="*/ 19050 h 622300"/>
                  <a:gd name="connsiteX8" fmla="*/ 300615 w 1195965"/>
                  <a:gd name="connsiteY8" fmla="*/ 6350 h 622300"/>
                  <a:gd name="connsiteX9" fmla="*/ 427615 w 1195965"/>
                  <a:gd name="connsiteY9" fmla="*/ 12700 h 622300"/>
                  <a:gd name="connsiteX10" fmla="*/ 516515 w 1195965"/>
                  <a:gd name="connsiteY10" fmla="*/ 25400 h 622300"/>
                  <a:gd name="connsiteX11" fmla="*/ 522865 w 1195965"/>
                  <a:gd name="connsiteY11" fmla="*/ 44450 h 622300"/>
                  <a:gd name="connsiteX12" fmla="*/ 554615 w 1195965"/>
                  <a:gd name="connsiteY12" fmla="*/ 50800 h 622300"/>
                  <a:gd name="connsiteX13" fmla="*/ 573665 w 1195965"/>
                  <a:gd name="connsiteY13" fmla="*/ 57150 h 622300"/>
                  <a:gd name="connsiteX14" fmla="*/ 592715 w 1195965"/>
                  <a:gd name="connsiteY14" fmla="*/ 69850 h 622300"/>
                  <a:gd name="connsiteX15" fmla="*/ 630815 w 1195965"/>
                  <a:gd name="connsiteY15" fmla="*/ 82550 h 622300"/>
                  <a:gd name="connsiteX16" fmla="*/ 668915 w 1195965"/>
                  <a:gd name="connsiteY16" fmla="*/ 95250 h 622300"/>
                  <a:gd name="connsiteX17" fmla="*/ 726065 w 1195965"/>
                  <a:gd name="connsiteY17" fmla="*/ 114300 h 622300"/>
                  <a:gd name="connsiteX18" fmla="*/ 745115 w 1195965"/>
                  <a:gd name="connsiteY18" fmla="*/ 120650 h 622300"/>
                  <a:gd name="connsiteX19" fmla="*/ 954665 w 1195965"/>
                  <a:gd name="connsiteY19" fmla="*/ 114300 h 622300"/>
                  <a:gd name="connsiteX20" fmla="*/ 1011815 w 1195965"/>
                  <a:gd name="connsiteY20" fmla="*/ 82550 h 622300"/>
                  <a:gd name="connsiteX21" fmla="*/ 1030865 w 1195965"/>
                  <a:gd name="connsiteY21" fmla="*/ 76200 h 622300"/>
                  <a:gd name="connsiteX22" fmla="*/ 1062615 w 1195965"/>
                  <a:gd name="connsiteY22" fmla="*/ 50800 h 622300"/>
                  <a:gd name="connsiteX23" fmla="*/ 1100715 w 1195965"/>
                  <a:gd name="connsiteY23" fmla="*/ 25400 h 622300"/>
                  <a:gd name="connsiteX24" fmla="*/ 1157865 w 1195965"/>
                  <a:gd name="connsiteY24" fmla="*/ 0 h 622300"/>
                  <a:gd name="connsiteX25" fmla="*/ 1183265 w 1195965"/>
                  <a:gd name="connsiteY25" fmla="*/ 6350 h 622300"/>
                  <a:gd name="connsiteX26" fmla="*/ 1189615 w 1195965"/>
                  <a:gd name="connsiteY26" fmla="*/ 25400 h 622300"/>
                  <a:gd name="connsiteX27" fmla="*/ 1195965 w 1195965"/>
                  <a:gd name="connsiteY27" fmla="*/ 95250 h 622300"/>
                  <a:gd name="connsiteX28" fmla="*/ 1189615 w 1195965"/>
                  <a:gd name="connsiteY28" fmla="*/ 317500 h 622300"/>
                  <a:gd name="connsiteX29" fmla="*/ 1176915 w 1195965"/>
                  <a:gd name="connsiteY29" fmla="*/ 336550 h 622300"/>
                  <a:gd name="connsiteX30" fmla="*/ 1164215 w 1195965"/>
                  <a:gd name="connsiteY30" fmla="*/ 381000 h 622300"/>
                  <a:gd name="connsiteX31" fmla="*/ 1126115 w 1195965"/>
                  <a:gd name="connsiteY31" fmla="*/ 406400 h 622300"/>
                  <a:gd name="connsiteX32" fmla="*/ 1094365 w 1195965"/>
                  <a:gd name="connsiteY32" fmla="*/ 450850 h 622300"/>
                  <a:gd name="connsiteX33" fmla="*/ 1056265 w 1195965"/>
                  <a:gd name="connsiteY33" fmla="*/ 476250 h 622300"/>
                  <a:gd name="connsiteX34" fmla="*/ 1043565 w 1195965"/>
                  <a:gd name="connsiteY34" fmla="*/ 495300 h 622300"/>
                  <a:gd name="connsiteX35" fmla="*/ 1024515 w 1195965"/>
                  <a:gd name="connsiteY35" fmla="*/ 508000 h 622300"/>
                  <a:gd name="connsiteX36" fmla="*/ 980065 w 1195965"/>
                  <a:gd name="connsiteY36" fmla="*/ 533400 h 622300"/>
                  <a:gd name="connsiteX37" fmla="*/ 922915 w 1195965"/>
                  <a:gd name="connsiteY37" fmla="*/ 577850 h 622300"/>
                  <a:gd name="connsiteX38" fmla="*/ 840365 w 1195965"/>
                  <a:gd name="connsiteY38" fmla="*/ 603250 h 622300"/>
                  <a:gd name="connsiteX39" fmla="*/ 776865 w 1195965"/>
                  <a:gd name="connsiteY39" fmla="*/ 609600 h 622300"/>
                  <a:gd name="connsiteX40" fmla="*/ 675265 w 1195965"/>
                  <a:gd name="connsiteY40" fmla="*/ 622300 h 622300"/>
                  <a:gd name="connsiteX41" fmla="*/ 510165 w 1195965"/>
                  <a:gd name="connsiteY41" fmla="*/ 615950 h 622300"/>
                  <a:gd name="connsiteX42" fmla="*/ 478415 w 1195965"/>
                  <a:gd name="connsiteY42" fmla="*/ 609600 h 622300"/>
                  <a:gd name="connsiteX43" fmla="*/ 433965 w 1195965"/>
                  <a:gd name="connsiteY43" fmla="*/ 603250 h 622300"/>
                  <a:gd name="connsiteX44" fmla="*/ 402215 w 1195965"/>
                  <a:gd name="connsiteY44" fmla="*/ 596900 h 622300"/>
                  <a:gd name="connsiteX45" fmla="*/ 345065 w 1195965"/>
                  <a:gd name="connsiteY45" fmla="*/ 590550 h 622300"/>
                  <a:gd name="connsiteX46" fmla="*/ 287915 w 1195965"/>
                  <a:gd name="connsiteY46" fmla="*/ 577850 h 622300"/>
                  <a:gd name="connsiteX47" fmla="*/ 249815 w 1195965"/>
                  <a:gd name="connsiteY47" fmla="*/ 565150 h 622300"/>
                  <a:gd name="connsiteX48" fmla="*/ 230765 w 1195965"/>
                  <a:gd name="connsiteY48" fmla="*/ 552450 h 622300"/>
                  <a:gd name="connsiteX49" fmla="*/ 211715 w 1195965"/>
                  <a:gd name="connsiteY49" fmla="*/ 533400 h 622300"/>
                  <a:gd name="connsiteX50" fmla="*/ 192665 w 1195965"/>
                  <a:gd name="connsiteY50" fmla="*/ 527050 h 622300"/>
                  <a:gd name="connsiteX51" fmla="*/ 148215 w 1195965"/>
                  <a:gd name="connsiteY51" fmla="*/ 476250 h 622300"/>
                  <a:gd name="connsiteX52" fmla="*/ 116465 w 1195965"/>
                  <a:gd name="connsiteY52" fmla="*/ 425450 h 622300"/>
                  <a:gd name="connsiteX53" fmla="*/ 103765 w 1195965"/>
                  <a:gd name="connsiteY53" fmla="*/ 406400 h 622300"/>
                  <a:gd name="connsiteX54" fmla="*/ 84715 w 1195965"/>
                  <a:gd name="connsiteY54" fmla="*/ 393700 h 622300"/>
                  <a:gd name="connsiteX55" fmla="*/ 72015 w 1195965"/>
                  <a:gd name="connsiteY55" fmla="*/ 355600 h 622300"/>
                  <a:gd name="connsiteX56" fmla="*/ 65665 w 1195965"/>
                  <a:gd name="connsiteY56" fmla="*/ 336550 h 622300"/>
                  <a:gd name="connsiteX57" fmla="*/ 59315 w 1195965"/>
                  <a:gd name="connsiteY57" fmla="*/ 317500 h 622300"/>
                  <a:gd name="connsiteX58" fmla="*/ 33915 w 1195965"/>
                  <a:gd name="connsiteY58" fmla="*/ 279400 h 622300"/>
                  <a:gd name="connsiteX59" fmla="*/ 21215 w 1195965"/>
                  <a:gd name="connsiteY59" fmla="*/ 241300 h 622300"/>
                  <a:gd name="connsiteX60" fmla="*/ 14865 w 1195965"/>
                  <a:gd name="connsiteY60" fmla="*/ 222250 h 622300"/>
                  <a:gd name="connsiteX61" fmla="*/ 2165 w 1195965"/>
                  <a:gd name="connsiteY61" fmla="*/ 203200 h 622300"/>
                  <a:gd name="connsiteX62" fmla="*/ 8515 w 1195965"/>
                  <a:gd name="connsiteY62" fmla="*/ 146050 h 62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95965" h="622300">
                    <a:moveTo>
                      <a:pt x="8515" y="146050"/>
                    </a:moveTo>
                    <a:cubicBezTo>
                      <a:pt x="19098" y="134408"/>
                      <a:pt x="57438" y="139932"/>
                      <a:pt x="65665" y="133350"/>
                    </a:cubicBezTo>
                    <a:cubicBezTo>
                      <a:pt x="71624" y="128582"/>
                      <a:pt x="72969" y="119696"/>
                      <a:pt x="78365" y="114300"/>
                    </a:cubicBezTo>
                    <a:cubicBezTo>
                      <a:pt x="83761" y="108904"/>
                      <a:pt x="91065" y="105833"/>
                      <a:pt x="97415" y="101600"/>
                    </a:cubicBezTo>
                    <a:cubicBezTo>
                      <a:pt x="105882" y="88900"/>
                      <a:pt x="108335" y="68327"/>
                      <a:pt x="122815" y="63500"/>
                    </a:cubicBezTo>
                    <a:cubicBezTo>
                      <a:pt x="192290" y="40342"/>
                      <a:pt x="87057" y="77276"/>
                      <a:pt x="160915" y="44450"/>
                    </a:cubicBezTo>
                    <a:cubicBezTo>
                      <a:pt x="173148" y="39013"/>
                      <a:pt x="187876" y="39176"/>
                      <a:pt x="199015" y="31750"/>
                    </a:cubicBezTo>
                    <a:cubicBezTo>
                      <a:pt x="205365" y="27517"/>
                      <a:pt x="210919" y="21730"/>
                      <a:pt x="218065" y="19050"/>
                    </a:cubicBezTo>
                    <a:cubicBezTo>
                      <a:pt x="232610" y="13596"/>
                      <a:pt x="292767" y="7331"/>
                      <a:pt x="300615" y="6350"/>
                    </a:cubicBezTo>
                    <a:lnTo>
                      <a:pt x="427615" y="12700"/>
                    </a:lnTo>
                    <a:cubicBezTo>
                      <a:pt x="496619" y="17152"/>
                      <a:pt x="477436" y="12374"/>
                      <a:pt x="516515" y="25400"/>
                    </a:cubicBezTo>
                    <a:cubicBezTo>
                      <a:pt x="518632" y="31750"/>
                      <a:pt x="517296" y="40737"/>
                      <a:pt x="522865" y="44450"/>
                    </a:cubicBezTo>
                    <a:cubicBezTo>
                      <a:pt x="531845" y="50437"/>
                      <a:pt x="544144" y="48182"/>
                      <a:pt x="554615" y="50800"/>
                    </a:cubicBezTo>
                    <a:cubicBezTo>
                      <a:pt x="561109" y="52423"/>
                      <a:pt x="567678" y="54157"/>
                      <a:pt x="573665" y="57150"/>
                    </a:cubicBezTo>
                    <a:cubicBezTo>
                      <a:pt x="580491" y="60563"/>
                      <a:pt x="585741" y="66750"/>
                      <a:pt x="592715" y="69850"/>
                    </a:cubicBezTo>
                    <a:cubicBezTo>
                      <a:pt x="604948" y="75287"/>
                      <a:pt x="618115" y="78317"/>
                      <a:pt x="630815" y="82550"/>
                    </a:cubicBezTo>
                    <a:lnTo>
                      <a:pt x="668915" y="95250"/>
                    </a:lnTo>
                    <a:lnTo>
                      <a:pt x="726065" y="114300"/>
                    </a:lnTo>
                    <a:lnTo>
                      <a:pt x="745115" y="120650"/>
                    </a:lnTo>
                    <a:cubicBezTo>
                      <a:pt x="814965" y="118533"/>
                      <a:pt x="884891" y="118176"/>
                      <a:pt x="954665" y="114300"/>
                    </a:cubicBezTo>
                    <a:cubicBezTo>
                      <a:pt x="977645" y="113023"/>
                      <a:pt x="992203" y="89087"/>
                      <a:pt x="1011815" y="82550"/>
                    </a:cubicBezTo>
                    <a:lnTo>
                      <a:pt x="1030865" y="76200"/>
                    </a:lnTo>
                    <a:cubicBezTo>
                      <a:pt x="1054331" y="41001"/>
                      <a:pt x="1030139" y="68842"/>
                      <a:pt x="1062615" y="50800"/>
                    </a:cubicBezTo>
                    <a:cubicBezTo>
                      <a:pt x="1075958" y="43387"/>
                      <a:pt x="1086235" y="30227"/>
                      <a:pt x="1100715" y="25400"/>
                    </a:cubicBezTo>
                    <a:cubicBezTo>
                      <a:pt x="1146055" y="10287"/>
                      <a:pt x="1127676" y="20126"/>
                      <a:pt x="1157865" y="0"/>
                    </a:cubicBezTo>
                    <a:cubicBezTo>
                      <a:pt x="1166332" y="2117"/>
                      <a:pt x="1176450" y="898"/>
                      <a:pt x="1183265" y="6350"/>
                    </a:cubicBezTo>
                    <a:cubicBezTo>
                      <a:pt x="1188492" y="10531"/>
                      <a:pt x="1188668" y="18774"/>
                      <a:pt x="1189615" y="25400"/>
                    </a:cubicBezTo>
                    <a:cubicBezTo>
                      <a:pt x="1192921" y="48544"/>
                      <a:pt x="1193848" y="71967"/>
                      <a:pt x="1195965" y="95250"/>
                    </a:cubicBezTo>
                    <a:cubicBezTo>
                      <a:pt x="1193848" y="169333"/>
                      <a:pt x="1195448" y="243616"/>
                      <a:pt x="1189615" y="317500"/>
                    </a:cubicBezTo>
                    <a:cubicBezTo>
                      <a:pt x="1189014" y="325108"/>
                      <a:pt x="1179921" y="329535"/>
                      <a:pt x="1176915" y="336550"/>
                    </a:cubicBezTo>
                    <a:cubicBezTo>
                      <a:pt x="1176791" y="336838"/>
                      <a:pt x="1167304" y="377911"/>
                      <a:pt x="1164215" y="381000"/>
                    </a:cubicBezTo>
                    <a:cubicBezTo>
                      <a:pt x="1153422" y="391793"/>
                      <a:pt x="1126115" y="406400"/>
                      <a:pt x="1126115" y="406400"/>
                    </a:cubicBezTo>
                    <a:cubicBezTo>
                      <a:pt x="1119937" y="415668"/>
                      <a:pt x="1100809" y="445122"/>
                      <a:pt x="1094365" y="450850"/>
                    </a:cubicBezTo>
                    <a:cubicBezTo>
                      <a:pt x="1082957" y="460991"/>
                      <a:pt x="1056265" y="476250"/>
                      <a:pt x="1056265" y="476250"/>
                    </a:cubicBezTo>
                    <a:cubicBezTo>
                      <a:pt x="1052032" y="482600"/>
                      <a:pt x="1048961" y="489904"/>
                      <a:pt x="1043565" y="495300"/>
                    </a:cubicBezTo>
                    <a:cubicBezTo>
                      <a:pt x="1038169" y="500696"/>
                      <a:pt x="1030725" y="503564"/>
                      <a:pt x="1024515" y="508000"/>
                    </a:cubicBezTo>
                    <a:cubicBezTo>
                      <a:pt x="990877" y="532027"/>
                      <a:pt x="1010979" y="523095"/>
                      <a:pt x="980065" y="533400"/>
                    </a:cubicBezTo>
                    <a:cubicBezTo>
                      <a:pt x="962139" y="551326"/>
                      <a:pt x="948233" y="567723"/>
                      <a:pt x="922915" y="577850"/>
                    </a:cubicBezTo>
                    <a:cubicBezTo>
                      <a:pt x="895157" y="588953"/>
                      <a:pt x="871294" y="600157"/>
                      <a:pt x="840365" y="603250"/>
                    </a:cubicBezTo>
                    <a:lnTo>
                      <a:pt x="776865" y="609600"/>
                    </a:lnTo>
                    <a:lnTo>
                      <a:pt x="675265" y="622300"/>
                    </a:lnTo>
                    <a:cubicBezTo>
                      <a:pt x="620232" y="620183"/>
                      <a:pt x="565125" y="619496"/>
                      <a:pt x="510165" y="615950"/>
                    </a:cubicBezTo>
                    <a:cubicBezTo>
                      <a:pt x="499394" y="615255"/>
                      <a:pt x="489061" y="611374"/>
                      <a:pt x="478415" y="609600"/>
                    </a:cubicBezTo>
                    <a:cubicBezTo>
                      <a:pt x="463652" y="607139"/>
                      <a:pt x="448728" y="605711"/>
                      <a:pt x="433965" y="603250"/>
                    </a:cubicBezTo>
                    <a:cubicBezTo>
                      <a:pt x="423319" y="601476"/>
                      <a:pt x="412899" y="598426"/>
                      <a:pt x="402215" y="596900"/>
                    </a:cubicBezTo>
                    <a:cubicBezTo>
                      <a:pt x="383240" y="594189"/>
                      <a:pt x="364115" y="592667"/>
                      <a:pt x="345065" y="590550"/>
                    </a:cubicBezTo>
                    <a:cubicBezTo>
                      <a:pt x="290561" y="572382"/>
                      <a:pt x="377320" y="600201"/>
                      <a:pt x="287915" y="577850"/>
                    </a:cubicBezTo>
                    <a:cubicBezTo>
                      <a:pt x="274928" y="574603"/>
                      <a:pt x="260954" y="572576"/>
                      <a:pt x="249815" y="565150"/>
                    </a:cubicBezTo>
                    <a:cubicBezTo>
                      <a:pt x="243465" y="560917"/>
                      <a:pt x="236628" y="557336"/>
                      <a:pt x="230765" y="552450"/>
                    </a:cubicBezTo>
                    <a:cubicBezTo>
                      <a:pt x="223866" y="546701"/>
                      <a:pt x="219187" y="538381"/>
                      <a:pt x="211715" y="533400"/>
                    </a:cubicBezTo>
                    <a:cubicBezTo>
                      <a:pt x="206146" y="529687"/>
                      <a:pt x="199015" y="529167"/>
                      <a:pt x="192665" y="527050"/>
                    </a:cubicBezTo>
                    <a:cubicBezTo>
                      <a:pt x="163032" y="482600"/>
                      <a:pt x="179965" y="497417"/>
                      <a:pt x="148215" y="476250"/>
                    </a:cubicBezTo>
                    <a:cubicBezTo>
                      <a:pt x="133102" y="430910"/>
                      <a:pt x="146654" y="445576"/>
                      <a:pt x="116465" y="425450"/>
                    </a:cubicBezTo>
                    <a:cubicBezTo>
                      <a:pt x="112232" y="419100"/>
                      <a:pt x="109161" y="411796"/>
                      <a:pt x="103765" y="406400"/>
                    </a:cubicBezTo>
                    <a:cubicBezTo>
                      <a:pt x="98369" y="401004"/>
                      <a:pt x="88760" y="400172"/>
                      <a:pt x="84715" y="393700"/>
                    </a:cubicBezTo>
                    <a:cubicBezTo>
                      <a:pt x="77620" y="382348"/>
                      <a:pt x="76248" y="368300"/>
                      <a:pt x="72015" y="355600"/>
                    </a:cubicBezTo>
                    <a:lnTo>
                      <a:pt x="65665" y="336550"/>
                    </a:lnTo>
                    <a:cubicBezTo>
                      <a:pt x="63548" y="330200"/>
                      <a:pt x="63028" y="323069"/>
                      <a:pt x="59315" y="317500"/>
                    </a:cubicBezTo>
                    <a:cubicBezTo>
                      <a:pt x="50848" y="304800"/>
                      <a:pt x="38742" y="293880"/>
                      <a:pt x="33915" y="279400"/>
                    </a:cubicBezTo>
                    <a:lnTo>
                      <a:pt x="21215" y="241300"/>
                    </a:lnTo>
                    <a:cubicBezTo>
                      <a:pt x="19098" y="234950"/>
                      <a:pt x="18578" y="227819"/>
                      <a:pt x="14865" y="222250"/>
                    </a:cubicBezTo>
                    <a:cubicBezTo>
                      <a:pt x="10632" y="215900"/>
                      <a:pt x="3420" y="210728"/>
                      <a:pt x="2165" y="203200"/>
                    </a:cubicBezTo>
                    <a:cubicBezTo>
                      <a:pt x="-967" y="184409"/>
                      <a:pt x="-2068" y="157692"/>
                      <a:pt x="8515" y="1460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자유형 33"/>
              <p:cNvSpPr/>
              <p:nvPr/>
            </p:nvSpPr>
            <p:spPr>
              <a:xfrm>
                <a:off x="5391150" y="1952625"/>
                <a:ext cx="1200167" cy="209550"/>
              </a:xfrm>
              <a:custGeom>
                <a:avLst/>
                <a:gdLst>
                  <a:gd name="connsiteX0" fmla="*/ 0 w 1200167"/>
                  <a:gd name="connsiteY0" fmla="*/ 209550 h 209550"/>
                  <a:gd name="connsiteX1" fmla="*/ 57150 w 1200167"/>
                  <a:gd name="connsiteY1" fmla="*/ 200025 h 209550"/>
                  <a:gd name="connsiteX2" fmla="*/ 95250 w 1200167"/>
                  <a:gd name="connsiteY2" fmla="*/ 133350 h 209550"/>
                  <a:gd name="connsiteX3" fmla="*/ 123825 w 1200167"/>
                  <a:gd name="connsiteY3" fmla="*/ 114300 h 209550"/>
                  <a:gd name="connsiteX4" fmla="*/ 209550 w 1200167"/>
                  <a:gd name="connsiteY4" fmla="*/ 47625 h 209550"/>
                  <a:gd name="connsiteX5" fmla="*/ 371475 w 1200167"/>
                  <a:gd name="connsiteY5" fmla="*/ 28575 h 209550"/>
                  <a:gd name="connsiteX6" fmla="*/ 476250 w 1200167"/>
                  <a:gd name="connsiteY6" fmla="*/ 38100 h 209550"/>
                  <a:gd name="connsiteX7" fmla="*/ 561975 w 1200167"/>
                  <a:gd name="connsiteY7" fmla="*/ 85725 h 209550"/>
                  <a:gd name="connsiteX8" fmla="*/ 590550 w 1200167"/>
                  <a:gd name="connsiteY8" fmla="*/ 104775 h 209550"/>
                  <a:gd name="connsiteX9" fmla="*/ 619125 w 1200167"/>
                  <a:gd name="connsiteY9" fmla="*/ 114300 h 209550"/>
                  <a:gd name="connsiteX10" fmla="*/ 704850 w 1200167"/>
                  <a:gd name="connsiteY10" fmla="*/ 152400 h 209550"/>
                  <a:gd name="connsiteX11" fmla="*/ 733425 w 1200167"/>
                  <a:gd name="connsiteY11" fmla="*/ 161925 h 209550"/>
                  <a:gd name="connsiteX12" fmla="*/ 876300 w 1200167"/>
                  <a:gd name="connsiteY12" fmla="*/ 152400 h 209550"/>
                  <a:gd name="connsiteX13" fmla="*/ 914400 w 1200167"/>
                  <a:gd name="connsiteY13" fmla="*/ 142875 h 209550"/>
                  <a:gd name="connsiteX14" fmla="*/ 962025 w 1200167"/>
                  <a:gd name="connsiteY14" fmla="*/ 133350 h 209550"/>
                  <a:gd name="connsiteX15" fmla="*/ 1057275 w 1200167"/>
                  <a:gd name="connsiteY15" fmla="*/ 85725 h 209550"/>
                  <a:gd name="connsiteX16" fmla="*/ 1085850 w 1200167"/>
                  <a:gd name="connsiteY16" fmla="*/ 76200 h 209550"/>
                  <a:gd name="connsiteX17" fmla="*/ 1114425 w 1200167"/>
                  <a:gd name="connsiteY17" fmla="*/ 57150 h 209550"/>
                  <a:gd name="connsiteX18" fmla="*/ 1143000 w 1200167"/>
                  <a:gd name="connsiteY18" fmla="*/ 47625 h 209550"/>
                  <a:gd name="connsiteX19" fmla="*/ 1200150 w 1200167"/>
                  <a:gd name="connsiteY19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00167" h="209550">
                    <a:moveTo>
                      <a:pt x="0" y="209550"/>
                    </a:moveTo>
                    <a:cubicBezTo>
                      <a:pt x="19050" y="206375"/>
                      <a:pt x="39876" y="208662"/>
                      <a:pt x="57150" y="200025"/>
                    </a:cubicBezTo>
                    <a:cubicBezTo>
                      <a:pt x="67880" y="194660"/>
                      <a:pt x="91169" y="138247"/>
                      <a:pt x="95250" y="133350"/>
                    </a:cubicBezTo>
                    <a:cubicBezTo>
                      <a:pt x="102579" y="124556"/>
                      <a:pt x="115031" y="121629"/>
                      <a:pt x="123825" y="114300"/>
                    </a:cubicBezTo>
                    <a:cubicBezTo>
                      <a:pt x="147449" y="94613"/>
                      <a:pt x="177124" y="50573"/>
                      <a:pt x="209550" y="47625"/>
                    </a:cubicBezTo>
                    <a:cubicBezTo>
                      <a:pt x="333558" y="36352"/>
                      <a:pt x="279733" y="43865"/>
                      <a:pt x="371475" y="28575"/>
                    </a:cubicBezTo>
                    <a:cubicBezTo>
                      <a:pt x="406400" y="31750"/>
                      <a:pt x="441533" y="33140"/>
                      <a:pt x="476250" y="38100"/>
                    </a:cubicBezTo>
                    <a:cubicBezTo>
                      <a:pt x="508256" y="42672"/>
                      <a:pt x="538177" y="69860"/>
                      <a:pt x="561975" y="85725"/>
                    </a:cubicBezTo>
                    <a:cubicBezTo>
                      <a:pt x="571500" y="92075"/>
                      <a:pt x="579690" y="101155"/>
                      <a:pt x="590550" y="104775"/>
                    </a:cubicBezTo>
                    <a:cubicBezTo>
                      <a:pt x="600075" y="107950"/>
                      <a:pt x="610145" y="109810"/>
                      <a:pt x="619125" y="114300"/>
                    </a:cubicBezTo>
                    <a:cubicBezTo>
                      <a:pt x="709691" y="159583"/>
                      <a:pt x="557408" y="103253"/>
                      <a:pt x="704850" y="152400"/>
                    </a:cubicBezTo>
                    <a:lnTo>
                      <a:pt x="733425" y="161925"/>
                    </a:lnTo>
                    <a:cubicBezTo>
                      <a:pt x="781050" y="158750"/>
                      <a:pt x="828832" y="157397"/>
                      <a:pt x="876300" y="152400"/>
                    </a:cubicBezTo>
                    <a:cubicBezTo>
                      <a:pt x="889319" y="151030"/>
                      <a:pt x="901621" y="145715"/>
                      <a:pt x="914400" y="142875"/>
                    </a:cubicBezTo>
                    <a:cubicBezTo>
                      <a:pt x="930204" y="139363"/>
                      <a:pt x="946150" y="136525"/>
                      <a:pt x="962025" y="133350"/>
                    </a:cubicBezTo>
                    <a:cubicBezTo>
                      <a:pt x="993775" y="117475"/>
                      <a:pt x="1023599" y="96950"/>
                      <a:pt x="1057275" y="85725"/>
                    </a:cubicBezTo>
                    <a:cubicBezTo>
                      <a:pt x="1066800" y="82550"/>
                      <a:pt x="1076870" y="80690"/>
                      <a:pt x="1085850" y="76200"/>
                    </a:cubicBezTo>
                    <a:cubicBezTo>
                      <a:pt x="1096089" y="71080"/>
                      <a:pt x="1104186" y="62270"/>
                      <a:pt x="1114425" y="57150"/>
                    </a:cubicBezTo>
                    <a:cubicBezTo>
                      <a:pt x="1123405" y="52660"/>
                      <a:pt x="1134223" y="52501"/>
                      <a:pt x="1143000" y="47625"/>
                    </a:cubicBezTo>
                    <a:cubicBezTo>
                      <a:pt x="1202792" y="14407"/>
                      <a:pt x="1200150" y="31499"/>
                      <a:pt x="1200150" y="0"/>
                    </a:cubicBezTo>
                  </a:path>
                </a:pathLst>
              </a:custGeom>
              <a:ln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자유형 34"/>
              <p:cNvSpPr/>
              <p:nvPr/>
            </p:nvSpPr>
            <p:spPr>
              <a:xfrm>
                <a:off x="5400675" y="2152650"/>
                <a:ext cx="1200167" cy="209550"/>
              </a:xfrm>
              <a:custGeom>
                <a:avLst/>
                <a:gdLst>
                  <a:gd name="connsiteX0" fmla="*/ 0 w 1200167"/>
                  <a:gd name="connsiteY0" fmla="*/ 209550 h 209550"/>
                  <a:gd name="connsiteX1" fmla="*/ 57150 w 1200167"/>
                  <a:gd name="connsiteY1" fmla="*/ 200025 h 209550"/>
                  <a:gd name="connsiteX2" fmla="*/ 95250 w 1200167"/>
                  <a:gd name="connsiteY2" fmla="*/ 133350 h 209550"/>
                  <a:gd name="connsiteX3" fmla="*/ 123825 w 1200167"/>
                  <a:gd name="connsiteY3" fmla="*/ 114300 h 209550"/>
                  <a:gd name="connsiteX4" fmla="*/ 209550 w 1200167"/>
                  <a:gd name="connsiteY4" fmla="*/ 47625 h 209550"/>
                  <a:gd name="connsiteX5" fmla="*/ 371475 w 1200167"/>
                  <a:gd name="connsiteY5" fmla="*/ 28575 h 209550"/>
                  <a:gd name="connsiteX6" fmla="*/ 476250 w 1200167"/>
                  <a:gd name="connsiteY6" fmla="*/ 38100 h 209550"/>
                  <a:gd name="connsiteX7" fmla="*/ 561975 w 1200167"/>
                  <a:gd name="connsiteY7" fmla="*/ 85725 h 209550"/>
                  <a:gd name="connsiteX8" fmla="*/ 590550 w 1200167"/>
                  <a:gd name="connsiteY8" fmla="*/ 104775 h 209550"/>
                  <a:gd name="connsiteX9" fmla="*/ 619125 w 1200167"/>
                  <a:gd name="connsiteY9" fmla="*/ 114300 h 209550"/>
                  <a:gd name="connsiteX10" fmla="*/ 704850 w 1200167"/>
                  <a:gd name="connsiteY10" fmla="*/ 152400 h 209550"/>
                  <a:gd name="connsiteX11" fmla="*/ 733425 w 1200167"/>
                  <a:gd name="connsiteY11" fmla="*/ 161925 h 209550"/>
                  <a:gd name="connsiteX12" fmla="*/ 876300 w 1200167"/>
                  <a:gd name="connsiteY12" fmla="*/ 152400 h 209550"/>
                  <a:gd name="connsiteX13" fmla="*/ 914400 w 1200167"/>
                  <a:gd name="connsiteY13" fmla="*/ 142875 h 209550"/>
                  <a:gd name="connsiteX14" fmla="*/ 962025 w 1200167"/>
                  <a:gd name="connsiteY14" fmla="*/ 133350 h 209550"/>
                  <a:gd name="connsiteX15" fmla="*/ 1057275 w 1200167"/>
                  <a:gd name="connsiteY15" fmla="*/ 85725 h 209550"/>
                  <a:gd name="connsiteX16" fmla="*/ 1085850 w 1200167"/>
                  <a:gd name="connsiteY16" fmla="*/ 76200 h 209550"/>
                  <a:gd name="connsiteX17" fmla="*/ 1114425 w 1200167"/>
                  <a:gd name="connsiteY17" fmla="*/ 57150 h 209550"/>
                  <a:gd name="connsiteX18" fmla="*/ 1143000 w 1200167"/>
                  <a:gd name="connsiteY18" fmla="*/ 47625 h 209550"/>
                  <a:gd name="connsiteX19" fmla="*/ 1200150 w 1200167"/>
                  <a:gd name="connsiteY19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00167" h="209550">
                    <a:moveTo>
                      <a:pt x="0" y="209550"/>
                    </a:moveTo>
                    <a:cubicBezTo>
                      <a:pt x="19050" y="206375"/>
                      <a:pt x="39876" y="208662"/>
                      <a:pt x="57150" y="200025"/>
                    </a:cubicBezTo>
                    <a:cubicBezTo>
                      <a:pt x="67880" y="194660"/>
                      <a:pt x="91169" y="138247"/>
                      <a:pt x="95250" y="133350"/>
                    </a:cubicBezTo>
                    <a:cubicBezTo>
                      <a:pt x="102579" y="124556"/>
                      <a:pt x="115031" y="121629"/>
                      <a:pt x="123825" y="114300"/>
                    </a:cubicBezTo>
                    <a:cubicBezTo>
                      <a:pt x="147449" y="94613"/>
                      <a:pt x="177124" y="50573"/>
                      <a:pt x="209550" y="47625"/>
                    </a:cubicBezTo>
                    <a:cubicBezTo>
                      <a:pt x="333558" y="36352"/>
                      <a:pt x="279733" y="43865"/>
                      <a:pt x="371475" y="28575"/>
                    </a:cubicBezTo>
                    <a:cubicBezTo>
                      <a:pt x="406400" y="31750"/>
                      <a:pt x="441533" y="33140"/>
                      <a:pt x="476250" y="38100"/>
                    </a:cubicBezTo>
                    <a:cubicBezTo>
                      <a:pt x="508256" y="42672"/>
                      <a:pt x="538177" y="69860"/>
                      <a:pt x="561975" y="85725"/>
                    </a:cubicBezTo>
                    <a:cubicBezTo>
                      <a:pt x="571500" y="92075"/>
                      <a:pt x="579690" y="101155"/>
                      <a:pt x="590550" y="104775"/>
                    </a:cubicBezTo>
                    <a:cubicBezTo>
                      <a:pt x="600075" y="107950"/>
                      <a:pt x="610145" y="109810"/>
                      <a:pt x="619125" y="114300"/>
                    </a:cubicBezTo>
                    <a:cubicBezTo>
                      <a:pt x="709691" y="159583"/>
                      <a:pt x="557408" y="103253"/>
                      <a:pt x="704850" y="152400"/>
                    </a:cubicBezTo>
                    <a:lnTo>
                      <a:pt x="733425" y="161925"/>
                    </a:lnTo>
                    <a:cubicBezTo>
                      <a:pt x="781050" y="158750"/>
                      <a:pt x="828832" y="157397"/>
                      <a:pt x="876300" y="152400"/>
                    </a:cubicBezTo>
                    <a:cubicBezTo>
                      <a:pt x="889319" y="151030"/>
                      <a:pt x="901621" y="145715"/>
                      <a:pt x="914400" y="142875"/>
                    </a:cubicBezTo>
                    <a:cubicBezTo>
                      <a:pt x="930204" y="139363"/>
                      <a:pt x="946150" y="136525"/>
                      <a:pt x="962025" y="133350"/>
                    </a:cubicBezTo>
                    <a:cubicBezTo>
                      <a:pt x="993775" y="117475"/>
                      <a:pt x="1023599" y="96950"/>
                      <a:pt x="1057275" y="85725"/>
                    </a:cubicBezTo>
                    <a:cubicBezTo>
                      <a:pt x="1066800" y="82550"/>
                      <a:pt x="1076870" y="80690"/>
                      <a:pt x="1085850" y="76200"/>
                    </a:cubicBezTo>
                    <a:cubicBezTo>
                      <a:pt x="1096089" y="71080"/>
                      <a:pt x="1104186" y="62270"/>
                      <a:pt x="1114425" y="57150"/>
                    </a:cubicBezTo>
                    <a:cubicBezTo>
                      <a:pt x="1123405" y="52660"/>
                      <a:pt x="1134223" y="52501"/>
                      <a:pt x="1143000" y="47625"/>
                    </a:cubicBezTo>
                    <a:cubicBezTo>
                      <a:pt x="1202792" y="14407"/>
                      <a:pt x="1200150" y="31499"/>
                      <a:pt x="1200150" y="0"/>
                    </a:cubicBezTo>
                  </a:path>
                </a:pathLst>
              </a:custGeom>
              <a:ln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 flipV="1">
            <a:off x="331031" y="1559718"/>
            <a:ext cx="47624" cy="45719"/>
            <a:chOff x="369094" y="1464469"/>
            <a:chExt cx="178594" cy="171450"/>
          </a:xfrm>
        </p:grpSpPr>
        <p:cxnSp>
          <p:nvCxnSpPr>
            <p:cNvPr id="23" name="직선 연결선 22"/>
            <p:cNvCxnSpPr/>
            <p:nvPr/>
          </p:nvCxnSpPr>
          <p:spPr>
            <a:xfrm>
              <a:off x="378619" y="1464469"/>
              <a:ext cx="169069" cy="1690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>
              <a:off x="369094" y="1464469"/>
              <a:ext cx="171450" cy="171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909638" y="1869281"/>
            <a:ext cx="576262" cy="1121569"/>
            <a:chOff x="909638" y="1869281"/>
            <a:chExt cx="576262" cy="1121569"/>
          </a:xfrm>
        </p:grpSpPr>
        <p:sp>
          <p:nvSpPr>
            <p:cNvPr id="39" name="자유형 38"/>
            <p:cNvSpPr/>
            <p:nvPr/>
          </p:nvSpPr>
          <p:spPr>
            <a:xfrm>
              <a:off x="909638" y="1869281"/>
              <a:ext cx="576262" cy="1121569"/>
            </a:xfrm>
            <a:custGeom>
              <a:avLst/>
              <a:gdLst>
                <a:gd name="connsiteX0" fmla="*/ 142875 w 576262"/>
                <a:gd name="connsiteY0" fmla="*/ 278607 h 1121569"/>
                <a:gd name="connsiteX1" fmla="*/ 133350 w 576262"/>
                <a:gd name="connsiteY1" fmla="*/ 266700 h 1121569"/>
                <a:gd name="connsiteX2" fmla="*/ 126206 w 576262"/>
                <a:gd name="connsiteY2" fmla="*/ 264319 h 1121569"/>
                <a:gd name="connsiteX3" fmla="*/ 121443 w 576262"/>
                <a:gd name="connsiteY3" fmla="*/ 257175 h 1121569"/>
                <a:gd name="connsiteX4" fmla="*/ 111918 w 576262"/>
                <a:gd name="connsiteY4" fmla="*/ 250032 h 1121569"/>
                <a:gd name="connsiteX5" fmla="*/ 100012 w 576262"/>
                <a:gd name="connsiteY5" fmla="*/ 240507 h 1121569"/>
                <a:gd name="connsiteX6" fmla="*/ 88106 w 576262"/>
                <a:gd name="connsiteY6" fmla="*/ 230982 h 1121569"/>
                <a:gd name="connsiteX7" fmla="*/ 80962 w 576262"/>
                <a:gd name="connsiteY7" fmla="*/ 216694 h 1121569"/>
                <a:gd name="connsiteX8" fmla="*/ 73818 w 576262"/>
                <a:gd name="connsiteY8" fmla="*/ 211932 h 1121569"/>
                <a:gd name="connsiteX9" fmla="*/ 59531 w 576262"/>
                <a:gd name="connsiteY9" fmla="*/ 190500 h 1121569"/>
                <a:gd name="connsiteX10" fmla="*/ 54768 w 576262"/>
                <a:gd name="connsiteY10" fmla="*/ 183357 h 1121569"/>
                <a:gd name="connsiteX11" fmla="*/ 50006 w 576262"/>
                <a:gd name="connsiteY11" fmla="*/ 176213 h 1121569"/>
                <a:gd name="connsiteX12" fmla="*/ 42862 w 576262"/>
                <a:gd name="connsiteY12" fmla="*/ 169069 h 1121569"/>
                <a:gd name="connsiteX13" fmla="*/ 40481 w 576262"/>
                <a:gd name="connsiteY13" fmla="*/ 161925 h 1121569"/>
                <a:gd name="connsiteX14" fmla="*/ 35718 w 576262"/>
                <a:gd name="connsiteY14" fmla="*/ 145257 h 1121569"/>
                <a:gd name="connsiteX15" fmla="*/ 30956 w 576262"/>
                <a:gd name="connsiteY15" fmla="*/ 138113 h 1121569"/>
                <a:gd name="connsiteX16" fmla="*/ 28575 w 576262"/>
                <a:gd name="connsiteY16" fmla="*/ 128588 h 1121569"/>
                <a:gd name="connsiteX17" fmla="*/ 23812 w 576262"/>
                <a:gd name="connsiteY17" fmla="*/ 111919 h 1121569"/>
                <a:gd name="connsiteX18" fmla="*/ 19050 w 576262"/>
                <a:gd name="connsiteY18" fmla="*/ 71438 h 1121569"/>
                <a:gd name="connsiteX19" fmla="*/ 16668 w 576262"/>
                <a:gd name="connsiteY19" fmla="*/ 59532 h 1121569"/>
                <a:gd name="connsiteX20" fmla="*/ 19050 w 576262"/>
                <a:gd name="connsiteY20" fmla="*/ 21432 h 1121569"/>
                <a:gd name="connsiteX21" fmla="*/ 26193 w 576262"/>
                <a:gd name="connsiteY21" fmla="*/ 7144 h 1121569"/>
                <a:gd name="connsiteX22" fmla="*/ 50006 w 576262"/>
                <a:gd name="connsiteY22" fmla="*/ 0 h 1121569"/>
                <a:gd name="connsiteX23" fmla="*/ 197643 w 576262"/>
                <a:gd name="connsiteY23" fmla="*/ 2382 h 1121569"/>
                <a:gd name="connsiteX24" fmla="*/ 214312 w 576262"/>
                <a:gd name="connsiteY24" fmla="*/ 7144 h 1121569"/>
                <a:gd name="connsiteX25" fmla="*/ 240506 w 576262"/>
                <a:gd name="connsiteY25" fmla="*/ 14288 h 1121569"/>
                <a:gd name="connsiteX26" fmla="*/ 290512 w 576262"/>
                <a:gd name="connsiteY26" fmla="*/ 30957 h 1121569"/>
                <a:gd name="connsiteX27" fmla="*/ 304800 w 576262"/>
                <a:gd name="connsiteY27" fmla="*/ 35719 h 1121569"/>
                <a:gd name="connsiteX28" fmla="*/ 311943 w 576262"/>
                <a:gd name="connsiteY28" fmla="*/ 38100 h 1121569"/>
                <a:gd name="connsiteX29" fmla="*/ 330993 w 576262"/>
                <a:gd name="connsiteY29" fmla="*/ 45244 h 1121569"/>
                <a:gd name="connsiteX30" fmla="*/ 345281 w 576262"/>
                <a:gd name="connsiteY30" fmla="*/ 52388 h 1121569"/>
                <a:gd name="connsiteX31" fmla="*/ 352425 w 576262"/>
                <a:gd name="connsiteY31" fmla="*/ 57150 h 1121569"/>
                <a:gd name="connsiteX32" fmla="*/ 359568 w 576262"/>
                <a:gd name="connsiteY32" fmla="*/ 59532 h 1121569"/>
                <a:gd name="connsiteX33" fmla="*/ 373856 w 576262"/>
                <a:gd name="connsiteY33" fmla="*/ 69057 h 1121569"/>
                <a:gd name="connsiteX34" fmla="*/ 381000 w 576262"/>
                <a:gd name="connsiteY34" fmla="*/ 73819 h 1121569"/>
                <a:gd name="connsiteX35" fmla="*/ 395287 w 576262"/>
                <a:gd name="connsiteY35" fmla="*/ 85725 h 1121569"/>
                <a:gd name="connsiteX36" fmla="*/ 407193 w 576262"/>
                <a:gd name="connsiteY36" fmla="*/ 97632 h 1121569"/>
                <a:gd name="connsiteX37" fmla="*/ 414337 w 576262"/>
                <a:gd name="connsiteY37" fmla="*/ 104775 h 1121569"/>
                <a:gd name="connsiteX38" fmla="*/ 423862 w 576262"/>
                <a:gd name="connsiteY38" fmla="*/ 111919 h 1121569"/>
                <a:gd name="connsiteX39" fmla="*/ 438150 w 576262"/>
                <a:gd name="connsiteY39" fmla="*/ 121444 h 1121569"/>
                <a:gd name="connsiteX40" fmla="*/ 445293 w 576262"/>
                <a:gd name="connsiteY40" fmla="*/ 128588 h 1121569"/>
                <a:gd name="connsiteX41" fmla="*/ 447675 w 576262"/>
                <a:gd name="connsiteY41" fmla="*/ 135732 h 1121569"/>
                <a:gd name="connsiteX42" fmla="*/ 459581 w 576262"/>
                <a:gd name="connsiteY42" fmla="*/ 152400 h 1121569"/>
                <a:gd name="connsiteX43" fmla="*/ 464343 w 576262"/>
                <a:gd name="connsiteY43" fmla="*/ 159544 h 1121569"/>
                <a:gd name="connsiteX44" fmla="*/ 471487 w 576262"/>
                <a:gd name="connsiteY44" fmla="*/ 166688 h 1121569"/>
                <a:gd name="connsiteX45" fmla="*/ 483393 w 576262"/>
                <a:gd name="connsiteY45" fmla="*/ 185738 h 1121569"/>
                <a:gd name="connsiteX46" fmla="*/ 488156 w 576262"/>
                <a:gd name="connsiteY46" fmla="*/ 192882 h 1121569"/>
                <a:gd name="connsiteX47" fmla="*/ 497681 w 576262"/>
                <a:gd name="connsiteY47" fmla="*/ 202407 h 1121569"/>
                <a:gd name="connsiteX48" fmla="*/ 502443 w 576262"/>
                <a:gd name="connsiteY48" fmla="*/ 211932 h 1121569"/>
                <a:gd name="connsiteX49" fmla="*/ 509587 w 576262"/>
                <a:gd name="connsiteY49" fmla="*/ 221457 h 1121569"/>
                <a:gd name="connsiteX50" fmla="*/ 519112 w 576262"/>
                <a:gd name="connsiteY50" fmla="*/ 235744 h 1121569"/>
                <a:gd name="connsiteX51" fmla="*/ 531018 w 576262"/>
                <a:gd name="connsiteY51" fmla="*/ 254794 h 1121569"/>
                <a:gd name="connsiteX52" fmla="*/ 545306 w 576262"/>
                <a:gd name="connsiteY52" fmla="*/ 269082 h 1121569"/>
                <a:gd name="connsiteX53" fmla="*/ 547687 w 576262"/>
                <a:gd name="connsiteY53" fmla="*/ 278607 h 1121569"/>
                <a:gd name="connsiteX54" fmla="*/ 550068 w 576262"/>
                <a:gd name="connsiteY54" fmla="*/ 285750 h 1121569"/>
                <a:gd name="connsiteX55" fmla="*/ 554831 w 576262"/>
                <a:gd name="connsiteY55" fmla="*/ 304800 h 1121569"/>
                <a:gd name="connsiteX56" fmla="*/ 557212 w 576262"/>
                <a:gd name="connsiteY56" fmla="*/ 314325 h 1121569"/>
                <a:gd name="connsiteX57" fmla="*/ 561975 w 576262"/>
                <a:gd name="connsiteY57" fmla="*/ 323850 h 1121569"/>
                <a:gd name="connsiteX58" fmla="*/ 564356 w 576262"/>
                <a:gd name="connsiteY58" fmla="*/ 340519 h 1121569"/>
                <a:gd name="connsiteX59" fmla="*/ 569118 w 576262"/>
                <a:gd name="connsiteY59" fmla="*/ 390525 h 1121569"/>
                <a:gd name="connsiteX60" fmla="*/ 571500 w 576262"/>
                <a:gd name="connsiteY60" fmla="*/ 407194 h 1121569"/>
                <a:gd name="connsiteX61" fmla="*/ 573881 w 576262"/>
                <a:gd name="connsiteY61" fmla="*/ 431007 h 1121569"/>
                <a:gd name="connsiteX62" fmla="*/ 576262 w 576262"/>
                <a:gd name="connsiteY62" fmla="*/ 445294 h 1121569"/>
                <a:gd name="connsiteX63" fmla="*/ 573881 w 576262"/>
                <a:gd name="connsiteY63" fmla="*/ 483394 h 1121569"/>
                <a:gd name="connsiteX64" fmla="*/ 571500 w 576262"/>
                <a:gd name="connsiteY64" fmla="*/ 490538 h 1121569"/>
                <a:gd name="connsiteX65" fmla="*/ 564356 w 576262"/>
                <a:gd name="connsiteY65" fmla="*/ 516732 h 1121569"/>
                <a:gd name="connsiteX66" fmla="*/ 561975 w 576262"/>
                <a:gd name="connsiteY66" fmla="*/ 523875 h 1121569"/>
                <a:gd name="connsiteX67" fmla="*/ 557212 w 576262"/>
                <a:gd name="connsiteY67" fmla="*/ 531019 h 1121569"/>
                <a:gd name="connsiteX68" fmla="*/ 554831 w 576262"/>
                <a:gd name="connsiteY68" fmla="*/ 538163 h 1121569"/>
                <a:gd name="connsiteX69" fmla="*/ 552450 w 576262"/>
                <a:gd name="connsiteY69" fmla="*/ 550069 h 1121569"/>
                <a:gd name="connsiteX70" fmla="*/ 547687 w 576262"/>
                <a:gd name="connsiteY70" fmla="*/ 559594 h 1121569"/>
                <a:gd name="connsiteX71" fmla="*/ 542925 w 576262"/>
                <a:gd name="connsiteY71" fmla="*/ 592932 h 1121569"/>
                <a:gd name="connsiteX72" fmla="*/ 540543 w 576262"/>
                <a:gd name="connsiteY72" fmla="*/ 600075 h 1121569"/>
                <a:gd name="connsiteX73" fmla="*/ 533400 w 576262"/>
                <a:gd name="connsiteY73" fmla="*/ 607219 h 1121569"/>
                <a:gd name="connsiteX74" fmla="*/ 526256 w 576262"/>
                <a:gd name="connsiteY74" fmla="*/ 623888 h 1121569"/>
                <a:gd name="connsiteX75" fmla="*/ 523875 w 576262"/>
                <a:gd name="connsiteY75" fmla="*/ 631032 h 1121569"/>
                <a:gd name="connsiteX76" fmla="*/ 519112 w 576262"/>
                <a:gd name="connsiteY76" fmla="*/ 642938 h 1121569"/>
                <a:gd name="connsiteX77" fmla="*/ 516731 w 576262"/>
                <a:gd name="connsiteY77" fmla="*/ 650082 h 1121569"/>
                <a:gd name="connsiteX78" fmla="*/ 511968 w 576262"/>
                <a:gd name="connsiteY78" fmla="*/ 657225 h 1121569"/>
                <a:gd name="connsiteX79" fmla="*/ 500062 w 576262"/>
                <a:gd name="connsiteY79" fmla="*/ 676275 h 1121569"/>
                <a:gd name="connsiteX80" fmla="*/ 492918 w 576262"/>
                <a:gd name="connsiteY80" fmla="*/ 692944 h 1121569"/>
                <a:gd name="connsiteX81" fmla="*/ 483393 w 576262"/>
                <a:gd name="connsiteY81" fmla="*/ 707232 h 1121569"/>
                <a:gd name="connsiteX82" fmla="*/ 473868 w 576262"/>
                <a:gd name="connsiteY82" fmla="*/ 721519 h 1121569"/>
                <a:gd name="connsiteX83" fmla="*/ 466725 w 576262"/>
                <a:gd name="connsiteY83" fmla="*/ 723900 h 1121569"/>
                <a:gd name="connsiteX84" fmla="*/ 461962 w 576262"/>
                <a:gd name="connsiteY84" fmla="*/ 731044 h 1121569"/>
                <a:gd name="connsiteX85" fmla="*/ 454818 w 576262"/>
                <a:gd name="connsiteY85" fmla="*/ 735807 h 1121569"/>
                <a:gd name="connsiteX86" fmla="*/ 450056 w 576262"/>
                <a:gd name="connsiteY86" fmla="*/ 750094 h 1121569"/>
                <a:gd name="connsiteX87" fmla="*/ 442912 w 576262"/>
                <a:gd name="connsiteY87" fmla="*/ 757238 h 1121569"/>
                <a:gd name="connsiteX88" fmla="*/ 438150 w 576262"/>
                <a:gd name="connsiteY88" fmla="*/ 764382 h 1121569"/>
                <a:gd name="connsiteX89" fmla="*/ 431006 w 576262"/>
                <a:gd name="connsiteY89" fmla="*/ 769144 h 1121569"/>
                <a:gd name="connsiteX90" fmla="*/ 428625 w 576262"/>
                <a:gd name="connsiteY90" fmla="*/ 792957 h 1121569"/>
                <a:gd name="connsiteX91" fmla="*/ 447675 w 576262"/>
                <a:gd name="connsiteY91" fmla="*/ 790575 h 1121569"/>
                <a:gd name="connsiteX92" fmla="*/ 461962 w 576262"/>
                <a:gd name="connsiteY92" fmla="*/ 785813 h 1121569"/>
                <a:gd name="connsiteX93" fmla="*/ 469106 w 576262"/>
                <a:gd name="connsiteY93" fmla="*/ 776288 h 1121569"/>
                <a:gd name="connsiteX94" fmla="*/ 473868 w 576262"/>
                <a:gd name="connsiteY94" fmla="*/ 769144 h 1121569"/>
                <a:gd name="connsiteX95" fmla="*/ 471487 w 576262"/>
                <a:gd name="connsiteY95" fmla="*/ 776288 h 1121569"/>
                <a:gd name="connsiteX96" fmla="*/ 457200 w 576262"/>
                <a:gd name="connsiteY96" fmla="*/ 781050 h 1121569"/>
                <a:gd name="connsiteX97" fmla="*/ 426243 w 576262"/>
                <a:gd name="connsiteY97" fmla="*/ 785813 h 1121569"/>
                <a:gd name="connsiteX98" fmla="*/ 414337 w 576262"/>
                <a:gd name="connsiteY98" fmla="*/ 797719 h 1121569"/>
                <a:gd name="connsiteX99" fmla="*/ 419100 w 576262"/>
                <a:gd name="connsiteY99" fmla="*/ 804863 h 1121569"/>
                <a:gd name="connsiteX100" fmla="*/ 411956 w 576262"/>
                <a:gd name="connsiteY100" fmla="*/ 840582 h 1121569"/>
                <a:gd name="connsiteX101" fmla="*/ 409575 w 576262"/>
                <a:gd name="connsiteY101" fmla="*/ 847725 h 1121569"/>
                <a:gd name="connsiteX102" fmla="*/ 402431 w 576262"/>
                <a:gd name="connsiteY102" fmla="*/ 852488 h 1121569"/>
                <a:gd name="connsiteX103" fmla="*/ 400050 w 576262"/>
                <a:gd name="connsiteY103" fmla="*/ 859632 h 1121569"/>
                <a:gd name="connsiteX104" fmla="*/ 383381 w 576262"/>
                <a:gd name="connsiteY104" fmla="*/ 866775 h 1121569"/>
                <a:gd name="connsiteX105" fmla="*/ 378618 w 576262"/>
                <a:gd name="connsiteY105" fmla="*/ 873919 h 1121569"/>
                <a:gd name="connsiteX106" fmla="*/ 381000 w 576262"/>
                <a:gd name="connsiteY106" fmla="*/ 890588 h 1121569"/>
                <a:gd name="connsiteX107" fmla="*/ 395287 w 576262"/>
                <a:gd name="connsiteY107" fmla="*/ 904875 h 1121569"/>
                <a:gd name="connsiteX108" fmla="*/ 400050 w 576262"/>
                <a:gd name="connsiteY108" fmla="*/ 912019 h 1121569"/>
                <a:gd name="connsiteX109" fmla="*/ 404812 w 576262"/>
                <a:gd name="connsiteY109" fmla="*/ 952500 h 1121569"/>
                <a:gd name="connsiteX110" fmla="*/ 402431 w 576262"/>
                <a:gd name="connsiteY110" fmla="*/ 1016794 h 1121569"/>
                <a:gd name="connsiteX111" fmla="*/ 400050 w 576262"/>
                <a:gd name="connsiteY111" fmla="*/ 1038225 h 1121569"/>
                <a:gd name="connsiteX112" fmla="*/ 381000 w 576262"/>
                <a:gd name="connsiteY112" fmla="*/ 1069182 h 1121569"/>
                <a:gd name="connsiteX113" fmla="*/ 376237 w 576262"/>
                <a:gd name="connsiteY113" fmla="*/ 1085850 h 1121569"/>
                <a:gd name="connsiteX114" fmla="*/ 373856 w 576262"/>
                <a:gd name="connsiteY114" fmla="*/ 1092994 h 1121569"/>
                <a:gd name="connsiteX115" fmla="*/ 364331 w 576262"/>
                <a:gd name="connsiteY115" fmla="*/ 1107282 h 1121569"/>
                <a:gd name="connsiteX116" fmla="*/ 357187 w 576262"/>
                <a:gd name="connsiteY116" fmla="*/ 1121569 h 1121569"/>
                <a:gd name="connsiteX117" fmla="*/ 338137 w 576262"/>
                <a:gd name="connsiteY117" fmla="*/ 1119188 h 1121569"/>
                <a:gd name="connsiteX118" fmla="*/ 330993 w 576262"/>
                <a:gd name="connsiteY118" fmla="*/ 1116807 h 1121569"/>
                <a:gd name="connsiteX119" fmla="*/ 328612 w 576262"/>
                <a:gd name="connsiteY119" fmla="*/ 1109663 h 1121569"/>
                <a:gd name="connsiteX120" fmla="*/ 316706 w 576262"/>
                <a:gd name="connsiteY120" fmla="*/ 1107282 h 1121569"/>
                <a:gd name="connsiteX121" fmla="*/ 309562 w 576262"/>
                <a:gd name="connsiteY121" fmla="*/ 1104900 h 1121569"/>
                <a:gd name="connsiteX122" fmla="*/ 304800 w 576262"/>
                <a:gd name="connsiteY122" fmla="*/ 1097757 h 1121569"/>
                <a:gd name="connsiteX123" fmla="*/ 302418 w 576262"/>
                <a:gd name="connsiteY123" fmla="*/ 1085850 h 1121569"/>
                <a:gd name="connsiteX124" fmla="*/ 300037 w 576262"/>
                <a:gd name="connsiteY124" fmla="*/ 1078707 h 1121569"/>
                <a:gd name="connsiteX125" fmla="*/ 297656 w 576262"/>
                <a:gd name="connsiteY125" fmla="*/ 1035844 h 1121569"/>
                <a:gd name="connsiteX126" fmla="*/ 290512 w 576262"/>
                <a:gd name="connsiteY126" fmla="*/ 1038225 h 1121569"/>
                <a:gd name="connsiteX127" fmla="*/ 283368 w 576262"/>
                <a:gd name="connsiteY127" fmla="*/ 1054894 h 1121569"/>
                <a:gd name="connsiteX128" fmla="*/ 278606 w 576262"/>
                <a:gd name="connsiteY128" fmla="*/ 1076325 h 1121569"/>
                <a:gd name="connsiteX129" fmla="*/ 271462 w 576262"/>
                <a:gd name="connsiteY129" fmla="*/ 1083469 h 1121569"/>
                <a:gd name="connsiteX130" fmla="*/ 238125 w 576262"/>
                <a:gd name="connsiteY130" fmla="*/ 1078707 h 1121569"/>
                <a:gd name="connsiteX131" fmla="*/ 230981 w 576262"/>
                <a:gd name="connsiteY131" fmla="*/ 1073944 h 1121569"/>
                <a:gd name="connsiteX132" fmla="*/ 223837 w 576262"/>
                <a:gd name="connsiteY132" fmla="*/ 1059657 h 1121569"/>
                <a:gd name="connsiteX133" fmla="*/ 214312 w 576262"/>
                <a:gd name="connsiteY133" fmla="*/ 1054894 h 1121569"/>
                <a:gd name="connsiteX134" fmla="*/ 200025 w 576262"/>
                <a:gd name="connsiteY134" fmla="*/ 1045369 h 1121569"/>
                <a:gd name="connsiteX135" fmla="*/ 207168 w 576262"/>
                <a:gd name="connsiteY135" fmla="*/ 1014413 h 1121569"/>
                <a:gd name="connsiteX136" fmla="*/ 209550 w 576262"/>
                <a:gd name="connsiteY136" fmla="*/ 1007269 h 1121569"/>
                <a:gd name="connsiteX137" fmla="*/ 216693 w 576262"/>
                <a:gd name="connsiteY137" fmla="*/ 997744 h 1121569"/>
                <a:gd name="connsiteX138" fmla="*/ 219075 w 576262"/>
                <a:gd name="connsiteY138" fmla="*/ 990600 h 1121569"/>
                <a:gd name="connsiteX139" fmla="*/ 228600 w 576262"/>
                <a:gd name="connsiteY139" fmla="*/ 973932 h 1121569"/>
                <a:gd name="connsiteX140" fmla="*/ 230981 w 576262"/>
                <a:gd name="connsiteY140" fmla="*/ 966788 h 1121569"/>
                <a:gd name="connsiteX141" fmla="*/ 240506 w 576262"/>
                <a:gd name="connsiteY141" fmla="*/ 950119 h 1121569"/>
                <a:gd name="connsiteX142" fmla="*/ 233362 w 576262"/>
                <a:gd name="connsiteY142" fmla="*/ 952500 h 1121569"/>
                <a:gd name="connsiteX143" fmla="*/ 209550 w 576262"/>
                <a:gd name="connsiteY143" fmla="*/ 969169 h 1121569"/>
                <a:gd name="connsiteX144" fmla="*/ 204787 w 576262"/>
                <a:gd name="connsiteY144" fmla="*/ 976313 h 1121569"/>
                <a:gd name="connsiteX145" fmla="*/ 197643 w 576262"/>
                <a:gd name="connsiteY145" fmla="*/ 981075 h 1121569"/>
                <a:gd name="connsiteX146" fmla="*/ 185737 w 576262"/>
                <a:gd name="connsiteY146" fmla="*/ 990600 h 1121569"/>
                <a:gd name="connsiteX147" fmla="*/ 176212 w 576262"/>
                <a:gd name="connsiteY147" fmla="*/ 1000125 h 1121569"/>
                <a:gd name="connsiteX148" fmla="*/ 161925 w 576262"/>
                <a:gd name="connsiteY148" fmla="*/ 1004888 h 1121569"/>
                <a:gd name="connsiteX149" fmla="*/ 154781 w 576262"/>
                <a:gd name="connsiteY149" fmla="*/ 1007269 h 1121569"/>
                <a:gd name="connsiteX150" fmla="*/ 111918 w 576262"/>
                <a:gd name="connsiteY150" fmla="*/ 1012032 h 1121569"/>
                <a:gd name="connsiteX151" fmla="*/ 104775 w 576262"/>
                <a:gd name="connsiteY151" fmla="*/ 1009650 h 1121569"/>
                <a:gd name="connsiteX152" fmla="*/ 83343 w 576262"/>
                <a:gd name="connsiteY152" fmla="*/ 992982 h 1121569"/>
                <a:gd name="connsiteX153" fmla="*/ 73818 w 576262"/>
                <a:gd name="connsiteY153" fmla="*/ 966788 h 1121569"/>
                <a:gd name="connsiteX154" fmla="*/ 76200 w 576262"/>
                <a:gd name="connsiteY154" fmla="*/ 959644 h 1121569"/>
                <a:gd name="connsiteX155" fmla="*/ 88106 w 576262"/>
                <a:gd name="connsiteY155" fmla="*/ 942975 h 1121569"/>
                <a:gd name="connsiteX156" fmla="*/ 95250 w 576262"/>
                <a:gd name="connsiteY156" fmla="*/ 935832 h 1121569"/>
                <a:gd name="connsiteX157" fmla="*/ 111918 w 576262"/>
                <a:gd name="connsiteY157" fmla="*/ 916782 h 1121569"/>
                <a:gd name="connsiteX158" fmla="*/ 116681 w 576262"/>
                <a:gd name="connsiteY158" fmla="*/ 909638 h 1121569"/>
                <a:gd name="connsiteX159" fmla="*/ 100012 w 576262"/>
                <a:gd name="connsiteY159" fmla="*/ 919163 h 1121569"/>
                <a:gd name="connsiteX160" fmla="*/ 85725 w 576262"/>
                <a:gd name="connsiteY160" fmla="*/ 928688 h 1121569"/>
                <a:gd name="connsiteX161" fmla="*/ 76200 w 576262"/>
                <a:gd name="connsiteY161" fmla="*/ 931069 h 1121569"/>
                <a:gd name="connsiteX162" fmla="*/ 52387 w 576262"/>
                <a:gd name="connsiteY162" fmla="*/ 938213 h 1121569"/>
                <a:gd name="connsiteX163" fmla="*/ 16668 w 576262"/>
                <a:gd name="connsiteY163" fmla="*/ 935832 h 1121569"/>
                <a:gd name="connsiteX164" fmla="*/ 9525 w 576262"/>
                <a:gd name="connsiteY164" fmla="*/ 933450 h 1121569"/>
                <a:gd name="connsiteX165" fmla="*/ 2381 w 576262"/>
                <a:gd name="connsiteY165" fmla="*/ 926307 h 1121569"/>
                <a:gd name="connsiteX166" fmla="*/ 0 w 576262"/>
                <a:gd name="connsiteY166" fmla="*/ 919163 h 1121569"/>
                <a:gd name="connsiteX167" fmla="*/ 2381 w 576262"/>
                <a:gd name="connsiteY167" fmla="*/ 871538 h 1121569"/>
                <a:gd name="connsiteX168" fmla="*/ 7143 w 576262"/>
                <a:gd name="connsiteY168" fmla="*/ 864394 h 1121569"/>
                <a:gd name="connsiteX169" fmla="*/ 28575 w 576262"/>
                <a:gd name="connsiteY169" fmla="*/ 852488 h 1121569"/>
                <a:gd name="connsiteX170" fmla="*/ 38100 w 576262"/>
                <a:gd name="connsiteY170" fmla="*/ 850107 h 1121569"/>
                <a:gd name="connsiteX171" fmla="*/ 47625 w 576262"/>
                <a:gd name="connsiteY171" fmla="*/ 845344 h 1121569"/>
                <a:gd name="connsiteX172" fmla="*/ 57150 w 576262"/>
                <a:gd name="connsiteY172" fmla="*/ 842963 h 1121569"/>
                <a:gd name="connsiteX173" fmla="*/ 80962 w 576262"/>
                <a:gd name="connsiteY173" fmla="*/ 838200 h 1121569"/>
                <a:gd name="connsiteX174" fmla="*/ 92868 w 576262"/>
                <a:gd name="connsiteY174" fmla="*/ 835819 h 1121569"/>
                <a:gd name="connsiteX175" fmla="*/ 107156 w 576262"/>
                <a:gd name="connsiteY175" fmla="*/ 831057 h 1121569"/>
                <a:gd name="connsiteX176" fmla="*/ 126206 w 576262"/>
                <a:gd name="connsiteY176" fmla="*/ 826294 h 1121569"/>
                <a:gd name="connsiteX177" fmla="*/ 142875 w 576262"/>
                <a:gd name="connsiteY177" fmla="*/ 819150 h 1121569"/>
                <a:gd name="connsiteX178" fmla="*/ 161925 w 576262"/>
                <a:gd name="connsiteY178" fmla="*/ 804863 h 1121569"/>
                <a:gd name="connsiteX179" fmla="*/ 190500 w 576262"/>
                <a:gd name="connsiteY179" fmla="*/ 795338 h 1121569"/>
                <a:gd name="connsiteX180" fmla="*/ 197643 w 576262"/>
                <a:gd name="connsiteY180" fmla="*/ 792957 h 1121569"/>
                <a:gd name="connsiteX181" fmla="*/ 211931 w 576262"/>
                <a:gd name="connsiteY181" fmla="*/ 783432 h 1121569"/>
                <a:gd name="connsiteX182" fmla="*/ 226218 w 576262"/>
                <a:gd name="connsiteY182" fmla="*/ 771525 h 1121569"/>
                <a:gd name="connsiteX183" fmla="*/ 238125 w 576262"/>
                <a:gd name="connsiteY183" fmla="*/ 757238 h 1121569"/>
                <a:gd name="connsiteX184" fmla="*/ 250031 w 576262"/>
                <a:gd name="connsiteY184" fmla="*/ 742950 h 1121569"/>
                <a:gd name="connsiteX185" fmla="*/ 257175 w 576262"/>
                <a:gd name="connsiteY185" fmla="*/ 723900 h 1121569"/>
                <a:gd name="connsiteX186" fmla="*/ 264318 w 576262"/>
                <a:gd name="connsiteY186" fmla="*/ 697707 h 1121569"/>
                <a:gd name="connsiteX187" fmla="*/ 264318 w 576262"/>
                <a:gd name="connsiteY187" fmla="*/ 531019 h 1121569"/>
                <a:gd name="connsiteX188" fmla="*/ 261937 w 576262"/>
                <a:gd name="connsiteY188" fmla="*/ 521494 h 1121569"/>
                <a:gd name="connsiteX189" fmla="*/ 257175 w 576262"/>
                <a:gd name="connsiteY189" fmla="*/ 495300 h 1121569"/>
                <a:gd name="connsiteX190" fmla="*/ 254793 w 576262"/>
                <a:gd name="connsiteY190" fmla="*/ 466725 h 1121569"/>
                <a:gd name="connsiteX191" fmla="*/ 252412 w 576262"/>
                <a:gd name="connsiteY191" fmla="*/ 457200 h 1121569"/>
                <a:gd name="connsiteX192" fmla="*/ 250031 w 576262"/>
                <a:gd name="connsiteY192" fmla="*/ 440532 h 1121569"/>
                <a:gd name="connsiteX193" fmla="*/ 247650 w 576262"/>
                <a:gd name="connsiteY193" fmla="*/ 433388 h 1121569"/>
                <a:gd name="connsiteX194" fmla="*/ 245268 w 576262"/>
                <a:gd name="connsiteY194" fmla="*/ 421482 h 1121569"/>
                <a:gd name="connsiteX195" fmla="*/ 235743 w 576262"/>
                <a:gd name="connsiteY195" fmla="*/ 397669 h 1121569"/>
                <a:gd name="connsiteX196" fmla="*/ 230981 w 576262"/>
                <a:gd name="connsiteY196" fmla="*/ 378619 h 1121569"/>
                <a:gd name="connsiteX197" fmla="*/ 223837 w 576262"/>
                <a:gd name="connsiteY197" fmla="*/ 369094 h 1121569"/>
                <a:gd name="connsiteX198" fmla="*/ 219075 w 576262"/>
                <a:gd name="connsiteY198" fmla="*/ 361950 h 1121569"/>
                <a:gd name="connsiteX199" fmla="*/ 209550 w 576262"/>
                <a:gd name="connsiteY199" fmla="*/ 342900 h 1121569"/>
                <a:gd name="connsiteX200" fmla="*/ 197643 w 576262"/>
                <a:gd name="connsiteY200" fmla="*/ 323850 h 1121569"/>
                <a:gd name="connsiteX201" fmla="*/ 185737 w 576262"/>
                <a:gd name="connsiteY201" fmla="*/ 314325 h 1121569"/>
                <a:gd name="connsiteX202" fmla="*/ 171450 w 576262"/>
                <a:gd name="connsiteY202" fmla="*/ 302419 h 1121569"/>
                <a:gd name="connsiteX203" fmla="*/ 142875 w 576262"/>
                <a:gd name="connsiteY203" fmla="*/ 278607 h 112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576262" h="1121569">
                  <a:moveTo>
                    <a:pt x="142875" y="278607"/>
                  </a:moveTo>
                  <a:cubicBezTo>
                    <a:pt x="136525" y="272654"/>
                    <a:pt x="137209" y="270008"/>
                    <a:pt x="133350" y="266700"/>
                  </a:cubicBezTo>
                  <a:cubicBezTo>
                    <a:pt x="131444" y="265066"/>
                    <a:pt x="128166" y="265887"/>
                    <a:pt x="126206" y="264319"/>
                  </a:cubicBezTo>
                  <a:cubicBezTo>
                    <a:pt x="123971" y="262531"/>
                    <a:pt x="123467" y="259199"/>
                    <a:pt x="121443" y="257175"/>
                  </a:cubicBezTo>
                  <a:cubicBezTo>
                    <a:pt x="118637" y="254369"/>
                    <a:pt x="115093" y="252413"/>
                    <a:pt x="111918" y="250032"/>
                  </a:cubicBezTo>
                  <a:cubicBezTo>
                    <a:pt x="98271" y="229559"/>
                    <a:pt x="116443" y="253652"/>
                    <a:pt x="100012" y="240507"/>
                  </a:cubicBezTo>
                  <a:cubicBezTo>
                    <a:pt x="84625" y="228197"/>
                    <a:pt x="106063" y="236967"/>
                    <a:pt x="88106" y="230982"/>
                  </a:cubicBezTo>
                  <a:cubicBezTo>
                    <a:pt x="86169" y="225171"/>
                    <a:pt x="85579" y="221311"/>
                    <a:pt x="80962" y="216694"/>
                  </a:cubicBezTo>
                  <a:cubicBezTo>
                    <a:pt x="78938" y="214670"/>
                    <a:pt x="76199" y="213519"/>
                    <a:pt x="73818" y="211932"/>
                  </a:cubicBezTo>
                  <a:lnTo>
                    <a:pt x="59531" y="190500"/>
                  </a:lnTo>
                  <a:lnTo>
                    <a:pt x="54768" y="183357"/>
                  </a:lnTo>
                  <a:cubicBezTo>
                    <a:pt x="53180" y="180976"/>
                    <a:pt x="52030" y="178237"/>
                    <a:pt x="50006" y="176213"/>
                  </a:cubicBezTo>
                  <a:lnTo>
                    <a:pt x="42862" y="169069"/>
                  </a:lnTo>
                  <a:cubicBezTo>
                    <a:pt x="42068" y="166688"/>
                    <a:pt x="41171" y="164339"/>
                    <a:pt x="40481" y="161925"/>
                  </a:cubicBezTo>
                  <a:cubicBezTo>
                    <a:pt x="39461" y="158356"/>
                    <a:pt x="37625" y="149070"/>
                    <a:pt x="35718" y="145257"/>
                  </a:cubicBezTo>
                  <a:cubicBezTo>
                    <a:pt x="34438" y="142697"/>
                    <a:pt x="32543" y="140494"/>
                    <a:pt x="30956" y="138113"/>
                  </a:cubicBezTo>
                  <a:cubicBezTo>
                    <a:pt x="30162" y="134938"/>
                    <a:pt x="29474" y="131735"/>
                    <a:pt x="28575" y="128588"/>
                  </a:cubicBezTo>
                  <a:cubicBezTo>
                    <a:pt x="26022" y="119655"/>
                    <a:pt x="25675" y="122165"/>
                    <a:pt x="23812" y="111919"/>
                  </a:cubicBezTo>
                  <a:cubicBezTo>
                    <a:pt x="20348" y="92865"/>
                    <a:pt x="21926" y="93002"/>
                    <a:pt x="19050" y="71438"/>
                  </a:cubicBezTo>
                  <a:cubicBezTo>
                    <a:pt x="18515" y="67426"/>
                    <a:pt x="17462" y="63501"/>
                    <a:pt x="16668" y="59532"/>
                  </a:cubicBezTo>
                  <a:cubicBezTo>
                    <a:pt x="17462" y="46832"/>
                    <a:pt x="17718" y="34087"/>
                    <a:pt x="19050" y="21432"/>
                  </a:cubicBezTo>
                  <a:cubicBezTo>
                    <a:pt x="19397" y="18134"/>
                    <a:pt x="23389" y="8896"/>
                    <a:pt x="26193" y="7144"/>
                  </a:cubicBezTo>
                  <a:cubicBezTo>
                    <a:pt x="30053" y="4731"/>
                    <a:pt x="44433" y="1394"/>
                    <a:pt x="50006" y="0"/>
                  </a:cubicBezTo>
                  <a:lnTo>
                    <a:pt x="197643" y="2382"/>
                  </a:lnTo>
                  <a:cubicBezTo>
                    <a:pt x="202711" y="2536"/>
                    <a:pt x="209349" y="5903"/>
                    <a:pt x="214312" y="7144"/>
                  </a:cubicBezTo>
                  <a:cubicBezTo>
                    <a:pt x="241237" y="13875"/>
                    <a:pt x="209855" y="4071"/>
                    <a:pt x="240506" y="14288"/>
                  </a:cubicBezTo>
                  <a:lnTo>
                    <a:pt x="290512" y="30957"/>
                  </a:lnTo>
                  <a:lnTo>
                    <a:pt x="304800" y="35719"/>
                  </a:lnTo>
                  <a:cubicBezTo>
                    <a:pt x="307181" y="36513"/>
                    <a:pt x="309613" y="37168"/>
                    <a:pt x="311943" y="38100"/>
                  </a:cubicBezTo>
                  <a:cubicBezTo>
                    <a:pt x="326180" y="43795"/>
                    <a:pt x="319795" y="41511"/>
                    <a:pt x="330993" y="45244"/>
                  </a:cubicBezTo>
                  <a:cubicBezTo>
                    <a:pt x="351458" y="58888"/>
                    <a:pt x="325571" y="42534"/>
                    <a:pt x="345281" y="52388"/>
                  </a:cubicBezTo>
                  <a:cubicBezTo>
                    <a:pt x="347841" y="53668"/>
                    <a:pt x="349865" y="55870"/>
                    <a:pt x="352425" y="57150"/>
                  </a:cubicBezTo>
                  <a:cubicBezTo>
                    <a:pt x="354670" y="58273"/>
                    <a:pt x="357374" y="58313"/>
                    <a:pt x="359568" y="59532"/>
                  </a:cubicBezTo>
                  <a:cubicBezTo>
                    <a:pt x="364572" y="62312"/>
                    <a:pt x="369093" y="65882"/>
                    <a:pt x="373856" y="69057"/>
                  </a:cubicBezTo>
                  <a:cubicBezTo>
                    <a:pt x="376237" y="70644"/>
                    <a:pt x="378976" y="71795"/>
                    <a:pt x="381000" y="73819"/>
                  </a:cubicBezTo>
                  <a:cubicBezTo>
                    <a:pt x="390167" y="82987"/>
                    <a:pt x="385341" y="79095"/>
                    <a:pt x="395287" y="85725"/>
                  </a:cubicBezTo>
                  <a:cubicBezTo>
                    <a:pt x="404017" y="98820"/>
                    <a:pt x="395289" y="87712"/>
                    <a:pt x="407193" y="97632"/>
                  </a:cubicBezTo>
                  <a:cubicBezTo>
                    <a:pt x="409780" y="99788"/>
                    <a:pt x="411780" y="102584"/>
                    <a:pt x="414337" y="104775"/>
                  </a:cubicBezTo>
                  <a:cubicBezTo>
                    <a:pt x="417350" y="107358"/>
                    <a:pt x="420611" y="109643"/>
                    <a:pt x="423862" y="111919"/>
                  </a:cubicBezTo>
                  <a:cubicBezTo>
                    <a:pt x="428551" y="115201"/>
                    <a:pt x="434103" y="117396"/>
                    <a:pt x="438150" y="121444"/>
                  </a:cubicBezTo>
                  <a:lnTo>
                    <a:pt x="445293" y="128588"/>
                  </a:lnTo>
                  <a:cubicBezTo>
                    <a:pt x="446087" y="130969"/>
                    <a:pt x="446552" y="133487"/>
                    <a:pt x="447675" y="135732"/>
                  </a:cubicBezTo>
                  <a:cubicBezTo>
                    <a:pt x="449547" y="139475"/>
                    <a:pt x="457782" y="149881"/>
                    <a:pt x="459581" y="152400"/>
                  </a:cubicBezTo>
                  <a:cubicBezTo>
                    <a:pt x="461244" y="154729"/>
                    <a:pt x="462511" y="157345"/>
                    <a:pt x="464343" y="159544"/>
                  </a:cubicBezTo>
                  <a:cubicBezTo>
                    <a:pt x="466499" y="162131"/>
                    <a:pt x="469331" y="164101"/>
                    <a:pt x="471487" y="166688"/>
                  </a:cubicBezTo>
                  <a:cubicBezTo>
                    <a:pt x="474211" y="169957"/>
                    <a:pt x="482226" y="183871"/>
                    <a:pt x="483393" y="185738"/>
                  </a:cubicBezTo>
                  <a:cubicBezTo>
                    <a:pt x="484910" y="188165"/>
                    <a:pt x="486293" y="190709"/>
                    <a:pt x="488156" y="192882"/>
                  </a:cubicBezTo>
                  <a:cubicBezTo>
                    <a:pt x="491078" y="196291"/>
                    <a:pt x="494506" y="199232"/>
                    <a:pt x="497681" y="202407"/>
                  </a:cubicBezTo>
                  <a:cubicBezTo>
                    <a:pt x="499268" y="205582"/>
                    <a:pt x="500562" y="208922"/>
                    <a:pt x="502443" y="211932"/>
                  </a:cubicBezTo>
                  <a:cubicBezTo>
                    <a:pt x="504546" y="215298"/>
                    <a:pt x="507311" y="218206"/>
                    <a:pt x="509587" y="221457"/>
                  </a:cubicBezTo>
                  <a:cubicBezTo>
                    <a:pt x="512869" y="226146"/>
                    <a:pt x="516079" y="230890"/>
                    <a:pt x="519112" y="235744"/>
                  </a:cubicBezTo>
                  <a:cubicBezTo>
                    <a:pt x="523081" y="242094"/>
                    <a:pt x="525723" y="249499"/>
                    <a:pt x="531018" y="254794"/>
                  </a:cubicBezTo>
                  <a:lnTo>
                    <a:pt x="545306" y="269082"/>
                  </a:lnTo>
                  <a:cubicBezTo>
                    <a:pt x="546100" y="272257"/>
                    <a:pt x="546788" y="275460"/>
                    <a:pt x="547687" y="278607"/>
                  </a:cubicBezTo>
                  <a:cubicBezTo>
                    <a:pt x="548376" y="281020"/>
                    <a:pt x="549408" y="283329"/>
                    <a:pt x="550068" y="285750"/>
                  </a:cubicBezTo>
                  <a:cubicBezTo>
                    <a:pt x="551790" y="292065"/>
                    <a:pt x="553243" y="298450"/>
                    <a:pt x="554831" y="304800"/>
                  </a:cubicBezTo>
                  <a:cubicBezTo>
                    <a:pt x="555625" y="307975"/>
                    <a:pt x="555748" y="311398"/>
                    <a:pt x="557212" y="314325"/>
                  </a:cubicBezTo>
                  <a:lnTo>
                    <a:pt x="561975" y="323850"/>
                  </a:lnTo>
                  <a:cubicBezTo>
                    <a:pt x="562769" y="329406"/>
                    <a:pt x="563908" y="334924"/>
                    <a:pt x="564356" y="340519"/>
                  </a:cubicBezTo>
                  <a:cubicBezTo>
                    <a:pt x="568335" y="390265"/>
                    <a:pt x="561956" y="369039"/>
                    <a:pt x="569118" y="390525"/>
                  </a:cubicBezTo>
                  <a:cubicBezTo>
                    <a:pt x="569912" y="396081"/>
                    <a:pt x="570844" y="401620"/>
                    <a:pt x="571500" y="407194"/>
                  </a:cubicBezTo>
                  <a:cubicBezTo>
                    <a:pt x="572432" y="415117"/>
                    <a:pt x="572892" y="423091"/>
                    <a:pt x="573881" y="431007"/>
                  </a:cubicBezTo>
                  <a:cubicBezTo>
                    <a:pt x="574480" y="435798"/>
                    <a:pt x="575468" y="440532"/>
                    <a:pt x="576262" y="445294"/>
                  </a:cubicBezTo>
                  <a:cubicBezTo>
                    <a:pt x="575468" y="457994"/>
                    <a:pt x="575213" y="470739"/>
                    <a:pt x="573881" y="483394"/>
                  </a:cubicBezTo>
                  <a:cubicBezTo>
                    <a:pt x="573618" y="485890"/>
                    <a:pt x="572109" y="488103"/>
                    <a:pt x="571500" y="490538"/>
                  </a:cubicBezTo>
                  <a:cubicBezTo>
                    <a:pt x="564769" y="517460"/>
                    <a:pt x="574571" y="486085"/>
                    <a:pt x="564356" y="516732"/>
                  </a:cubicBezTo>
                  <a:cubicBezTo>
                    <a:pt x="563562" y="519113"/>
                    <a:pt x="563367" y="521787"/>
                    <a:pt x="561975" y="523875"/>
                  </a:cubicBezTo>
                  <a:lnTo>
                    <a:pt x="557212" y="531019"/>
                  </a:lnTo>
                  <a:cubicBezTo>
                    <a:pt x="556418" y="533400"/>
                    <a:pt x="555440" y="535728"/>
                    <a:pt x="554831" y="538163"/>
                  </a:cubicBezTo>
                  <a:cubicBezTo>
                    <a:pt x="553849" y="542089"/>
                    <a:pt x="553730" y="546229"/>
                    <a:pt x="552450" y="550069"/>
                  </a:cubicBezTo>
                  <a:cubicBezTo>
                    <a:pt x="551327" y="553437"/>
                    <a:pt x="549275" y="556419"/>
                    <a:pt x="547687" y="559594"/>
                  </a:cubicBezTo>
                  <a:cubicBezTo>
                    <a:pt x="545791" y="578558"/>
                    <a:pt x="546908" y="578993"/>
                    <a:pt x="542925" y="592932"/>
                  </a:cubicBezTo>
                  <a:cubicBezTo>
                    <a:pt x="542235" y="595345"/>
                    <a:pt x="541935" y="597987"/>
                    <a:pt x="540543" y="600075"/>
                  </a:cubicBezTo>
                  <a:cubicBezTo>
                    <a:pt x="538675" y="602877"/>
                    <a:pt x="535781" y="604838"/>
                    <a:pt x="533400" y="607219"/>
                  </a:cubicBezTo>
                  <a:cubicBezTo>
                    <a:pt x="528442" y="627046"/>
                    <a:pt x="534479" y="607440"/>
                    <a:pt x="526256" y="623888"/>
                  </a:cubicBezTo>
                  <a:cubicBezTo>
                    <a:pt x="525134" y="626133"/>
                    <a:pt x="524756" y="628682"/>
                    <a:pt x="523875" y="631032"/>
                  </a:cubicBezTo>
                  <a:cubicBezTo>
                    <a:pt x="522374" y="635034"/>
                    <a:pt x="520613" y="638936"/>
                    <a:pt x="519112" y="642938"/>
                  </a:cubicBezTo>
                  <a:cubicBezTo>
                    <a:pt x="518231" y="645288"/>
                    <a:pt x="517854" y="647837"/>
                    <a:pt x="516731" y="650082"/>
                  </a:cubicBezTo>
                  <a:cubicBezTo>
                    <a:pt x="515451" y="652642"/>
                    <a:pt x="513485" y="654798"/>
                    <a:pt x="511968" y="657225"/>
                  </a:cubicBezTo>
                  <a:cubicBezTo>
                    <a:pt x="497608" y="680201"/>
                    <a:pt x="510945" y="659954"/>
                    <a:pt x="500062" y="676275"/>
                  </a:cubicBezTo>
                  <a:cubicBezTo>
                    <a:pt x="497598" y="683668"/>
                    <a:pt x="497334" y="685585"/>
                    <a:pt x="492918" y="692944"/>
                  </a:cubicBezTo>
                  <a:cubicBezTo>
                    <a:pt x="489973" y="697852"/>
                    <a:pt x="486568" y="702469"/>
                    <a:pt x="483393" y="707232"/>
                  </a:cubicBezTo>
                  <a:cubicBezTo>
                    <a:pt x="483392" y="707233"/>
                    <a:pt x="473869" y="721519"/>
                    <a:pt x="473868" y="721519"/>
                  </a:cubicBezTo>
                  <a:lnTo>
                    <a:pt x="466725" y="723900"/>
                  </a:lnTo>
                  <a:cubicBezTo>
                    <a:pt x="465137" y="726281"/>
                    <a:pt x="463986" y="729020"/>
                    <a:pt x="461962" y="731044"/>
                  </a:cubicBezTo>
                  <a:cubicBezTo>
                    <a:pt x="459938" y="733068"/>
                    <a:pt x="456335" y="733380"/>
                    <a:pt x="454818" y="735807"/>
                  </a:cubicBezTo>
                  <a:cubicBezTo>
                    <a:pt x="452157" y="740064"/>
                    <a:pt x="453606" y="746544"/>
                    <a:pt x="450056" y="750094"/>
                  </a:cubicBezTo>
                  <a:cubicBezTo>
                    <a:pt x="447675" y="752475"/>
                    <a:pt x="445068" y="754651"/>
                    <a:pt x="442912" y="757238"/>
                  </a:cubicBezTo>
                  <a:cubicBezTo>
                    <a:pt x="441080" y="759437"/>
                    <a:pt x="440174" y="762358"/>
                    <a:pt x="438150" y="764382"/>
                  </a:cubicBezTo>
                  <a:cubicBezTo>
                    <a:pt x="436126" y="766406"/>
                    <a:pt x="433387" y="767557"/>
                    <a:pt x="431006" y="769144"/>
                  </a:cubicBezTo>
                  <a:cubicBezTo>
                    <a:pt x="427282" y="774729"/>
                    <a:pt x="417694" y="785670"/>
                    <a:pt x="428625" y="792957"/>
                  </a:cubicBezTo>
                  <a:cubicBezTo>
                    <a:pt x="433950" y="796507"/>
                    <a:pt x="441325" y="791369"/>
                    <a:pt x="447675" y="790575"/>
                  </a:cubicBezTo>
                  <a:cubicBezTo>
                    <a:pt x="452437" y="788988"/>
                    <a:pt x="457785" y="788597"/>
                    <a:pt x="461962" y="785813"/>
                  </a:cubicBezTo>
                  <a:cubicBezTo>
                    <a:pt x="465264" y="783612"/>
                    <a:pt x="466799" y="779518"/>
                    <a:pt x="469106" y="776288"/>
                  </a:cubicBezTo>
                  <a:cubicBezTo>
                    <a:pt x="470769" y="773959"/>
                    <a:pt x="471006" y="769144"/>
                    <a:pt x="473868" y="769144"/>
                  </a:cubicBezTo>
                  <a:cubicBezTo>
                    <a:pt x="476378" y="769144"/>
                    <a:pt x="473530" y="774829"/>
                    <a:pt x="471487" y="776288"/>
                  </a:cubicBezTo>
                  <a:cubicBezTo>
                    <a:pt x="467402" y="779206"/>
                    <a:pt x="461962" y="779463"/>
                    <a:pt x="457200" y="781050"/>
                  </a:cubicBezTo>
                  <a:cubicBezTo>
                    <a:pt x="442483" y="785956"/>
                    <a:pt x="452569" y="783181"/>
                    <a:pt x="426243" y="785813"/>
                  </a:cubicBezTo>
                  <a:cubicBezTo>
                    <a:pt x="412977" y="790235"/>
                    <a:pt x="408667" y="786380"/>
                    <a:pt x="414337" y="797719"/>
                  </a:cubicBezTo>
                  <a:cubicBezTo>
                    <a:pt x="415617" y="800279"/>
                    <a:pt x="417512" y="802482"/>
                    <a:pt x="419100" y="804863"/>
                  </a:cubicBezTo>
                  <a:cubicBezTo>
                    <a:pt x="414799" y="856454"/>
                    <a:pt x="422523" y="819447"/>
                    <a:pt x="411956" y="840582"/>
                  </a:cubicBezTo>
                  <a:cubicBezTo>
                    <a:pt x="410834" y="842827"/>
                    <a:pt x="411143" y="845765"/>
                    <a:pt x="409575" y="847725"/>
                  </a:cubicBezTo>
                  <a:cubicBezTo>
                    <a:pt x="407787" y="849960"/>
                    <a:pt x="404812" y="850900"/>
                    <a:pt x="402431" y="852488"/>
                  </a:cubicBezTo>
                  <a:cubicBezTo>
                    <a:pt x="401637" y="854869"/>
                    <a:pt x="401618" y="857672"/>
                    <a:pt x="400050" y="859632"/>
                  </a:cubicBezTo>
                  <a:cubicBezTo>
                    <a:pt x="395939" y="864770"/>
                    <a:pt x="389100" y="865345"/>
                    <a:pt x="383381" y="866775"/>
                  </a:cubicBezTo>
                  <a:cubicBezTo>
                    <a:pt x="381793" y="869156"/>
                    <a:pt x="378903" y="871071"/>
                    <a:pt x="378618" y="873919"/>
                  </a:cubicBezTo>
                  <a:cubicBezTo>
                    <a:pt x="378060" y="879504"/>
                    <a:pt x="378339" y="885646"/>
                    <a:pt x="381000" y="890588"/>
                  </a:cubicBezTo>
                  <a:cubicBezTo>
                    <a:pt x="384193" y="896518"/>
                    <a:pt x="391551" y="899271"/>
                    <a:pt x="395287" y="904875"/>
                  </a:cubicBezTo>
                  <a:lnTo>
                    <a:pt x="400050" y="912019"/>
                  </a:lnTo>
                  <a:cubicBezTo>
                    <a:pt x="402320" y="925641"/>
                    <a:pt x="404812" y="938409"/>
                    <a:pt x="404812" y="952500"/>
                  </a:cubicBezTo>
                  <a:cubicBezTo>
                    <a:pt x="404812" y="973946"/>
                    <a:pt x="403620" y="995381"/>
                    <a:pt x="402431" y="1016794"/>
                  </a:cubicBezTo>
                  <a:cubicBezTo>
                    <a:pt x="402032" y="1023971"/>
                    <a:pt x="401232" y="1031135"/>
                    <a:pt x="400050" y="1038225"/>
                  </a:cubicBezTo>
                  <a:cubicBezTo>
                    <a:pt x="397906" y="1051087"/>
                    <a:pt x="385004" y="1057176"/>
                    <a:pt x="381000" y="1069182"/>
                  </a:cubicBezTo>
                  <a:cubicBezTo>
                    <a:pt x="375298" y="1086282"/>
                    <a:pt x="382206" y="1064955"/>
                    <a:pt x="376237" y="1085850"/>
                  </a:cubicBezTo>
                  <a:cubicBezTo>
                    <a:pt x="375547" y="1088264"/>
                    <a:pt x="375075" y="1090800"/>
                    <a:pt x="373856" y="1092994"/>
                  </a:cubicBezTo>
                  <a:cubicBezTo>
                    <a:pt x="371076" y="1097998"/>
                    <a:pt x="366141" y="1101852"/>
                    <a:pt x="364331" y="1107282"/>
                  </a:cubicBezTo>
                  <a:cubicBezTo>
                    <a:pt x="361045" y="1117140"/>
                    <a:pt x="363342" y="1112337"/>
                    <a:pt x="357187" y="1121569"/>
                  </a:cubicBezTo>
                  <a:cubicBezTo>
                    <a:pt x="350837" y="1120775"/>
                    <a:pt x="344433" y="1120333"/>
                    <a:pt x="338137" y="1119188"/>
                  </a:cubicBezTo>
                  <a:cubicBezTo>
                    <a:pt x="335667" y="1118739"/>
                    <a:pt x="332768" y="1118582"/>
                    <a:pt x="330993" y="1116807"/>
                  </a:cubicBezTo>
                  <a:cubicBezTo>
                    <a:pt x="329218" y="1115032"/>
                    <a:pt x="330701" y="1111055"/>
                    <a:pt x="328612" y="1109663"/>
                  </a:cubicBezTo>
                  <a:cubicBezTo>
                    <a:pt x="325245" y="1107418"/>
                    <a:pt x="320632" y="1108264"/>
                    <a:pt x="316706" y="1107282"/>
                  </a:cubicBezTo>
                  <a:cubicBezTo>
                    <a:pt x="314271" y="1106673"/>
                    <a:pt x="311943" y="1105694"/>
                    <a:pt x="309562" y="1104900"/>
                  </a:cubicBezTo>
                  <a:cubicBezTo>
                    <a:pt x="307975" y="1102519"/>
                    <a:pt x="305805" y="1100436"/>
                    <a:pt x="304800" y="1097757"/>
                  </a:cubicBezTo>
                  <a:cubicBezTo>
                    <a:pt x="303379" y="1093967"/>
                    <a:pt x="303400" y="1089777"/>
                    <a:pt x="302418" y="1085850"/>
                  </a:cubicBezTo>
                  <a:cubicBezTo>
                    <a:pt x="301809" y="1083415"/>
                    <a:pt x="300831" y="1081088"/>
                    <a:pt x="300037" y="1078707"/>
                  </a:cubicBezTo>
                  <a:cubicBezTo>
                    <a:pt x="299243" y="1064419"/>
                    <a:pt x="300933" y="1049773"/>
                    <a:pt x="297656" y="1035844"/>
                  </a:cubicBezTo>
                  <a:cubicBezTo>
                    <a:pt x="297081" y="1033401"/>
                    <a:pt x="292287" y="1036450"/>
                    <a:pt x="290512" y="1038225"/>
                  </a:cubicBezTo>
                  <a:cubicBezTo>
                    <a:pt x="287572" y="1041165"/>
                    <a:pt x="284791" y="1050627"/>
                    <a:pt x="283368" y="1054894"/>
                  </a:cubicBezTo>
                  <a:cubicBezTo>
                    <a:pt x="283080" y="1056622"/>
                    <a:pt x="281211" y="1072417"/>
                    <a:pt x="278606" y="1076325"/>
                  </a:cubicBezTo>
                  <a:cubicBezTo>
                    <a:pt x="276738" y="1079127"/>
                    <a:pt x="273843" y="1081088"/>
                    <a:pt x="271462" y="1083469"/>
                  </a:cubicBezTo>
                  <a:cubicBezTo>
                    <a:pt x="267266" y="1083049"/>
                    <a:pt x="246005" y="1082084"/>
                    <a:pt x="238125" y="1078707"/>
                  </a:cubicBezTo>
                  <a:cubicBezTo>
                    <a:pt x="235494" y="1077580"/>
                    <a:pt x="233362" y="1075532"/>
                    <a:pt x="230981" y="1073944"/>
                  </a:cubicBezTo>
                  <a:cubicBezTo>
                    <a:pt x="229355" y="1069066"/>
                    <a:pt x="228100" y="1063209"/>
                    <a:pt x="223837" y="1059657"/>
                  </a:cubicBezTo>
                  <a:cubicBezTo>
                    <a:pt x="221110" y="1057385"/>
                    <a:pt x="217201" y="1056957"/>
                    <a:pt x="214312" y="1054894"/>
                  </a:cubicBezTo>
                  <a:cubicBezTo>
                    <a:pt x="198706" y="1043746"/>
                    <a:pt x="215347" y="1050476"/>
                    <a:pt x="200025" y="1045369"/>
                  </a:cubicBezTo>
                  <a:cubicBezTo>
                    <a:pt x="203115" y="1023735"/>
                    <a:pt x="200632" y="1034021"/>
                    <a:pt x="207168" y="1014413"/>
                  </a:cubicBezTo>
                  <a:cubicBezTo>
                    <a:pt x="207962" y="1012032"/>
                    <a:pt x="208044" y="1009277"/>
                    <a:pt x="209550" y="1007269"/>
                  </a:cubicBezTo>
                  <a:lnTo>
                    <a:pt x="216693" y="997744"/>
                  </a:lnTo>
                  <a:cubicBezTo>
                    <a:pt x="217487" y="995363"/>
                    <a:pt x="217952" y="992845"/>
                    <a:pt x="219075" y="990600"/>
                  </a:cubicBezTo>
                  <a:cubicBezTo>
                    <a:pt x="231025" y="966702"/>
                    <a:pt x="216083" y="1003137"/>
                    <a:pt x="228600" y="973932"/>
                  </a:cubicBezTo>
                  <a:cubicBezTo>
                    <a:pt x="229589" y="971625"/>
                    <a:pt x="229859" y="969033"/>
                    <a:pt x="230981" y="966788"/>
                  </a:cubicBezTo>
                  <a:cubicBezTo>
                    <a:pt x="232167" y="964415"/>
                    <a:pt x="241340" y="952622"/>
                    <a:pt x="240506" y="950119"/>
                  </a:cubicBezTo>
                  <a:cubicBezTo>
                    <a:pt x="239712" y="947738"/>
                    <a:pt x="235743" y="951706"/>
                    <a:pt x="233362" y="952500"/>
                  </a:cubicBezTo>
                  <a:cubicBezTo>
                    <a:pt x="231027" y="954056"/>
                    <a:pt x="213076" y="965643"/>
                    <a:pt x="209550" y="969169"/>
                  </a:cubicBezTo>
                  <a:cubicBezTo>
                    <a:pt x="207526" y="971193"/>
                    <a:pt x="206811" y="974289"/>
                    <a:pt x="204787" y="976313"/>
                  </a:cubicBezTo>
                  <a:cubicBezTo>
                    <a:pt x="202763" y="978337"/>
                    <a:pt x="199933" y="979358"/>
                    <a:pt x="197643" y="981075"/>
                  </a:cubicBezTo>
                  <a:cubicBezTo>
                    <a:pt x="193577" y="984124"/>
                    <a:pt x="189536" y="987223"/>
                    <a:pt x="185737" y="990600"/>
                  </a:cubicBezTo>
                  <a:cubicBezTo>
                    <a:pt x="182381" y="993583"/>
                    <a:pt x="180062" y="997815"/>
                    <a:pt x="176212" y="1000125"/>
                  </a:cubicBezTo>
                  <a:cubicBezTo>
                    <a:pt x="171907" y="1002708"/>
                    <a:pt x="166687" y="1003300"/>
                    <a:pt x="161925" y="1004888"/>
                  </a:cubicBezTo>
                  <a:cubicBezTo>
                    <a:pt x="159544" y="1005682"/>
                    <a:pt x="157257" y="1006856"/>
                    <a:pt x="154781" y="1007269"/>
                  </a:cubicBezTo>
                  <a:cubicBezTo>
                    <a:pt x="131065" y="1011221"/>
                    <a:pt x="145305" y="1009249"/>
                    <a:pt x="111918" y="1012032"/>
                  </a:cubicBezTo>
                  <a:cubicBezTo>
                    <a:pt x="109537" y="1011238"/>
                    <a:pt x="106969" y="1010869"/>
                    <a:pt x="104775" y="1009650"/>
                  </a:cubicBezTo>
                  <a:cubicBezTo>
                    <a:pt x="91957" y="1002528"/>
                    <a:pt x="92022" y="1001659"/>
                    <a:pt x="83343" y="992982"/>
                  </a:cubicBezTo>
                  <a:cubicBezTo>
                    <a:pt x="77229" y="974639"/>
                    <a:pt x="80446" y="983355"/>
                    <a:pt x="73818" y="966788"/>
                  </a:cubicBezTo>
                  <a:cubicBezTo>
                    <a:pt x="74612" y="964407"/>
                    <a:pt x="75077" y="961889"/>
                    <a:pt x="76200" y="959644"/>
                  </a:cubicBezTo>
                  <a:cubicBezTo>
                    <a:pt x="77709" y="956625"/>
                    <a:pt x="86808" y="944489"/>
                    <a:pt x="88106" y="942975"/>
                  </a:cubicBezTo>
                  <a:cubicBezTo>
                    <a:pt x="90298" y="940418"/>
                    <a:pt x="93183" y="938490"/>
                    <a:pt x="95250" y="935832"/>
                  </a:cubicBezTo>
                  <a:cubicBezTo>
                    <a:pt x="110211" y="916597"/>
                    <a:pt x="98088" y="926002"/>
                    <a:pt x="111918" y="916782"/>
                  </a:cubicBezTo>
                  <a:lnTo>
                    <a:pt x="116681" y="909638"/>
                  </a:lnTo>
                  <a:cubicBezTo>
                    <a:pt x="85435" y="933074"/>
                    <a:pt x="123389" y="906176"/>
                    <a:pt x="100012" y="919163"/>
                  </a:cubicBezTo>
                  <a:cubicBezTo>
                    <a:pt x="95009" y="921943"/>
                    <a:pt x="90844" y="926128"/>
                    <a:pt x="85725" y="928688"/>
                  </a:cubicBezTo>
                  <a:cubicBezTo>
                    <a:pt x="82798" y="930152"/>
                    <a:pt x="79335" y="930129"/>
                    <a:pt x="76200" y="931069"/>
                  </a:cubicBezTo>
                  <a:cubicBezTo>
                    <a:pt x="47213" y="939765"/>
                    <a:pt x="74341" y="932725"/>
                    <a:pt x="52387" y="938213"/>
                  </a:cubicBezTo>
                  <a:cubicBezTo>
                    <a:pt x="40481" y="937419"/>
                    <a:pt x="28528" y="937150"/>
                    <a:pt x="16668" y="935832"/>
                  </a:cubicBezTo>
                  <a:cubicBezTo>
                    <a:pt x="14173" y="935555"/>
                    <a:pt x="11613" y="934842"/>
                    <a:pt x="9525" y="933450"/>
                  </a:cubicBezTo>
                  <a:cubicBezTo>
                    <a:pt x="6723" y="931582"/>
                    <a:pt x="4762" y="928688"/>
                    <a:pt x="2381" y="926307"/>
                  </a:cubicBezTo>
                  <a:cubicBezTo>
                    <a:pt x="1587" y="923926"/>
                    <a:pt x="0" y="921673"/>
                    <a:pt x="0" y="919163"/>
                  </a:cubicBezTo>
                  <a:cubicBezTo>
                    <a:pt x="0" y="903268"/>
                    <a:pt x="325" y="887299"/>
                    <a:pt x="2381" y="871538"/>
                  </a:cubicBezTo>
                  <a:cubicBezTo>
                    <a:pt x="2751" y="868700"/>
                    <a:pt x="4989" y="866279"/>
                    <a:pt x="7143" y="864394"/>
                  </a:cubicBezTo>
                  <a:cubicBezTo>
                    <a:pt x="15413" y="857158"/>
                    <a:pt x="19556" y="855065"/>
                    <a:pt x="28575" y="852488"/>
                  </a:cubicBezTo>
                  <a:cubicBezTo>
                    <a:pt x="31722" y="851589"/>
                    <a:pt x="34925" y="850901"/>
                    <a:pt x="38100" y="850107"/>
                  </a:cubicBezTo>
                  <a:cubicBezTo>
                    <a:pt x="41275" y="848519"/>
                    <a:pt x="44301" y="846590"/>
                    <a:pt x="47625" y="845344"/>
                  </a:cubicBezTo>
                  <a:cubicBezTo>
                    <a:pt x="50689" y="844195"/>
                    <a:pt x="53950" y="843649"/>
                    <a:pt x="57150" y="842963"/>
                  </a:cubicBezTo>
                  <a:cubicBezTo>
                    <a:pt x="65065" y="841267"/>
                    <a:pt x="73025" y="839788"/>
                    <a:pt x="80962" y="838200"/>
                  </a:cubicBezTo>
                  <a:cubicBezTo>
                    <a:pt x="84931" y="837406"/>
                    <a:pt x="89028" y="837099"/>
                    <a:pt x="92868" y="835819"/>
                  </a:cubicBezTo>
                  <a:cubicBezTo>
                    <a:pt x="97631" y="834232"/>
                    <a:pt x="102329" y="832436"/>
                    <a:pt x="107156" y="831057"/>
                  </a:cubicBezTo>
                  <a:cubicBezTo>
                    <a:pt x="113450" y="829259"/>
                    <a:pt x="120351" y="829221"/>
                    <a:pt x="126206" y="826294"/>
                  </a:cubicBezTo>
                  <a:cubicBezTo>
                    <a:pt x="137976" y="820409"/>
                    <a:pt x="132364" y="822655"/>
                    <a:pt x="142875" y="819150"/>
                  </a:cubicBezTo>
                  <a:cubicBezTo>
                    <a:pt x="149225" y="814388"/>
                    <a:pt x="154395" y="807373"/>
                    <a:pt x="161925" y="804863"/>
                  </a:cubicBezTo>
                  <a:lnTo>
                    <a:pt x="190500" y="795338"/>
                  </a:lnTo>
                  <a:lnTo>
                    <a:pt x="197643" y="792957"/>
                  </a:lnTo>
                  <a:cubicBezTo>
                    <a:pt x="202406" y="789782"/>
                    <a:pt x="207884" y="787479"/>
                    <a:pt x="211931" y="783432"/>
                  </a:cubicBezTo>
                  <a:cubicBezTo>
                    <a:pt x="221099" y="774264"/>
                    <a:pt x="216273" y="778156"/>
                    <a:pt x="226218" y="771525"/>
                  </a:cubicBezTo>
                  <a:cubicBezTo>
                    <a:pt x="238051" y="753779"/>
                    <a:pt x="222836" y="775586"/>
                    <a:pt x="238125" y="757238"/>
                  </a:cubicBezTo>
                  <a:cubicBezTo>
                    <a:pt x="254701" y="737346"/>
                    <a:pt x="229159" y="763822"/>
                    <a:pt x="250031" y="742950"/>
                  </a:cubicBezTo>
                  <a:cubicBezTo>
                    <a:pt x="258013" y="726984"/>
                    <a:pt x="252312" y="740108"/>
                    <a:pt x="257175" y="723900"/>
                  </a:cubicBezTo>
                  <a:cubicBezTo>
                    <a:pt x="264423" y="699741"/>
                    <a:pt x="259980" y="719399"/>
                    <a:pt x="264318" y="697707"/>
                  </a:cubicBezTo>
                  <a:cubicBezTo>
                    <a:pt x="269815" y="626273"/>
                    <a:pt x="268443" y="656809"/>
                    <a:pt x="264318" y="531019"/>
                  </a:cubicBezTo>
                  <a:cubicBezTo>
                    <a:pt x="264211" y="527748"/>
                    <a:pt x="262475" y="524722"/>
                    <a:pt x="261937" y="521494"/>
                  </a:cubicBezTo>
                  <a:cubicBezTo>
                    <a:pt x="257450" y="494568"/>
                    <a:pt x="262283" y="510628"/>
                    <a:pt x="257175" y="495300"/>
                  </a:cubicBezTo>
                  <a:cubicBezTo>
                    <a:pt x="256381" y="485775"/>
                    <a:pt x="255979" y="476209"/>
                    <a:pt x="254793" y="466725"/>
                  </a:cubicBezTo>
                  <a:cubicBezTo>
                    <a:pt x="254387" y="463478"/>
                    <a:pt x="252997" y="460420"/>
                    <a:pt x="252412" y="457200"/>
                  </a:cubicBezTo>
                  <a:cubicBezTo>
                    <a:pt x="251408" y="451678"/>
                    <a:pt x="251132" y="446035"/>
                    <a:pt x="250031" y="440532"/>
                  </a:cubicBezTo>
                  <a:cubicBezTo>
                    <a:pt x="249539" y="438071"/>
                    <a:pt x="248259" y="435823"/>
                    <a:pt x="247650" y="433388"/>
                  </a:cubicBezTo>
                  <a:cubicBezTo>
                    <a:pt x="246668" y="429462"/>
                    <a:pt x="246333" y="425387"/>
                    <a:pt x="245268" y="421482"/>
                  </a:cubicBezTo>
                  <a:cubicBezTo>
                    <a:pt x="241735" y="408529"/>
                    <a:pt x="241088" y="408359"/>
                    <a:pt x="235743" y="397669"/>
                  </a:cubicBezTo>
                  <a:cubicBezTo>
                    <a:pt x="235140" y="394656"/>
                    <a:pt x="233233" y="382561"/>
                    <a:pt x="230981" y="378619"/>
                  </a:cubicBezTo>
                  <a:cubicBezTo>
                    <a:pt x="229012" y="375173"/>
                    <a:pt x="226144" y="372324"/>
                    <a:pt x="223837" y="369094"/>
                  </a:cubicBezTo>
                  <a:cubicBezTo>
                    <a:pt x="222174" y="366765"/>
                    <a:pt x="220662" y="364331"/>
                    <a:pt x="219075" y="361950"/>
                  </a:cubicBezTo>
                  <a:cubicBezTo>
                    <a:pt x="213226" y="338561"/>
                    <a:pt x="221693" y="367187"/>
                    <a:pt x="209550" y="342900"/>
                  </a:cubicBezTo>
                  <a:cubicBezTo>
                    <a:pt x="199632" y="323065"/>
                    <a:pt x="211387" y="333013"/>
                    <a:pt x="197643" y="323850"/>
                  </a:cubicBezTo>
                  <a:cubicBezTo>
                    <a:pt x="186995" y="307878"/>
                    <a:pt x="199538" y="323525"/>
                    <a:pt x="185737" y="314325"/>
                  </a:cubicBezTo>
                  <a:cubicBezTo>
                    <a:pt x="176820" y="308380"/>
                    <a:pt x="181182" y="306312"/>
                    <a:pt x="171450" y="302419"/>
                  </a:cubicBezTo>
                  <a:cubicBezTo>
                    <a:pt x="169976" y="301829"/>
                    <a:pt x="149225" y="284560"/>
                    <a:pt x="142875" y="278607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166336" y="1945481"/>
              <a:ext cx="90488" cy="90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원호 37"/>
            <p:cNvSpPr/>
            <p:nvPr/>
          </p:nvSpPr>
          <p:spPr>
            <a:xfrm rot="18900000">
              <a:off x="1124960" y="1936354"/>
              <a:ext cx="117247" cy="138400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원호 44"/>
            <p:cNvSpPr/>
            <p:nvPr/>
          </p:nvSpPr>
          <p:spPr>
            <a:xfrm rot="18900000">
              <a:off x="996373" y="1933974"/>
              <a:ext cx="117247" cy="138400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원호 45"/>
            <p:cNvSpPr/>
            <p:nvPr/>
          </p:nvSpPr>
          <p:spPr>
            <a:xfrm rot="7200000">
              <a:off x="1053879" y="1984160"/>
              <a:ext cx="117247" cy="138400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1104900" y="2078831"/>
              <a:ext cx="295469" cy="121444"/>
            </a:xfrm>
            <a:custGeom>
              <a:avLst/>
              <a:gdLst>
                <a:gd name="connsiteX0" fmla="*/ 0 w 295469"/>
                <a:gd name="connsiteY0" fmla="*/ 121444 h 121444"/>
                <a:gd name="connsiteX1" fmla="*/ 128588 w 295469"/>
                <a:gd name="connsiteY1" fmla="*/ 114300 h 121444"/>
                <a:gd name="connsiteX2" fmla="*/ 145256 w 295469"/>
                <a:gd name="connsiteY2" fmla="*/ 109538 h 121444"/>
                <a:gd name="connsiteX3" fmla="*/ 183356 w 295469"/>
                <a:gd name="connsiteY3" fmla="*/ 102394 h 121444"/>
                <a:gd name="connsiteX4" fmla="*/ 195263 w 295469"/>
                <a:gd name="connsiteY4" fmla="*/ 97632 h 121444"/>
                <a:gd name="connsiteX5" fmla="*/ 209550 w 295469"/>
                <a:gd name="connsiteY5" fmla="*/ 92869 h 121444"/>
                <a:gd name="connsiteX6" fmla="*/ 219075 w 295469"/>
                <a:gd name="connsiteY6" fmla="*/ 88107 h 121444"/>
                <a:gd name="connsiteX7" fmla="*/ 230981 w 295469"/>
                <a:gd name="connsiteY7" fmla="*/ 83344 h 121444"/>
                <a:gd name="connsiteX8" fmla="*/ 245269 w 295469"/>
                <a:gd name="connsiteY8" fmla="*/ 71438 h 121444"/>
                <a:gd name="connsiteX9" fmla="*/ 252413 w 295469"/>
                <a:gd name="connsiteY9" fmla="*/ 69057 h 121444"/>
                <a:gd name="connsiteX10" fmla="*/ 271463 w 295469"/>
                <a:gd name="connsiteY10" fmla="*/ 52388 h 121444"/>
                <a:gd name="connsiteX11" fmla="*/ 283369 w 295469"/>
                <a:gd name="connsiteY11" fmla="*/ 30957 h 121444"/>
                <a:gd name="connsiteX12" fmla="*/ 290513 w 295469"/>
                <a:gd name="connsiteY12" fmla="*/ 28575 h 121444"/>
                <a:gd name="connsiteX13" fmla="*/ 295275 w 295469"/>
                <a:gd name="connsiteY13" fmla="*/ 11907 h 121444"/>
                <a:gd name="connsiteX14" fmla="*/ 295275 w 295469"/>
                <a:gd name="connsiteY14" fmla="*/ 0 h 12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5469" h="121444">
                  <a:moveTo>
                    <a:pt x="0" y="121444"/>
                  </a:moveTo>
                  <a:cubicBezTo>
                    <a:pt x="41514" y="120013"/>
                    <a:pt x="87099" y="119486"/>
                    <a:pt x="128588" y="114300"/>
                  </a:cubicBezTo>
                  <a:cubicBezTo>
                    <a:pt x="134322" y="113583"/>
                    <a:pt x="139626" y="110837"/>
                    <a:pt x="145256" y="109538"/>
                  </a:cubicBezTo>
                  <a:cubicBezTo>
                    <a:pt x="155848" y="107094"/>
                    <a:pt x="174392" y="105979"/>
                    <a:pt x="183356" y="102394"/>
                  </a:cubicBezTo>
                  <a:cubicBezTo>
                    <a:pt x="187325" y="100807"/>
                    <a:pt x="191246" y="99093"/>
                    <a:pt x="195263" y="97632"/>
                  </a:cubicBezTo>
                  <a:cubicBezTo>
                    <a:pt x="199981" y="95916"/>
                    <a:pt x="204889" y="94733"/>
                    <a:pt x="209550" y="92869"/>
                  </a:cubicBezTo>
                  <a:cubicBezTo>
                    <a:pt x="212846" y="91551"/>
                    <a:pt x="215831" y="89549"/>
                    <a:pt x="219075" y="88107"/>
                  </a:cubicBezTo>
                  <a:cubicBezTo>
                    <a:pt x="222981" y="86371"/>
                    <a:pt x="227158" y="85256"/>
                    <a:pt x="230981" y="83344"/>
                  </a:cubicBezTo>
                  <a:cubicBezTo>
                    <a:pt x="246570" y="75550"/>
                    <a:pt x="229461" y="81976"/>
                    <a:pt x="245269" y="71438"/>
                  </a:cubicBezTo>
                  <a:cubicBezTo>
                    <a:pt x="247358" y="70046"/>
                    <a:pt x="250032" y="69851"/>
                    <a:pt x="252413" y="69057"/>
                  </a:cubicBezTo>
                  <a:cubicBezTo>
                    <a:pt x="269081" y="57944"/>
                    <a:pt x="263525" y="64294"/>
                    <a:pt x="271463" y="52388"/>
                  </a:cubicBezTo>
                  <a:cubicBezTo>
                    <a:pt x="273560" y="46097"/>
                    <a:pt x="277227" y="33005"/>
                    <a:pt x="283369" y="30957"/>
                  </a:cubicBezTo>
                  <a:lnTo>
                    <a:pt x="290513" y="28575"/>
                  </a:lnTo>
                  <a:cubicBezTo>
                    <a:pt x="292018" y="24059"/>
                    <a:pt x="294777" y="16393"/>
                    <a:pt x="295275" y="11907"/>
                  </a:cubicBezTo>
                  <a:cubicBezTo>
                    <a:pt x="295713" y="7962"/>
                    <a:pt x="295275" y="3969"/>
                    <a:pt x="295275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1173956" y="2266950"/>
              <a:ext cx="300038" cy="97897"/>
            </a:xfrm>
            <a:custGeom>
              <a:avLst/>
              <a:gdLst>
                <a:gd name="connsiteX0" fmla="*/ 0 w 300038"/>
                <a:gd name="connsiteY0" fmla="*/ 92869 h 97897"/>
                <a:gd name="connsiteX1" fmla="*/ 126207 w 300038"/>
                <a:gd name="connsiteY1" fmla="*/ 95250 h 97897"/>
                <a:gd name="connsiteX2" fmla="*/ 142875 w 300038"/>
                <a:gd name="connsiteY2" fmla="*/ 92869 h 97897"/>
                <a:gd name="connsiteX3" fmla="*/ 150019 w 300038"/>
                <a:gd name="connsiteY3" fmla="*/ 90488 h 97897"/>
                <a:gd name="connsiteX4" fmla="*/ 173832 w 300038"/>
                <a:gd name="connsiteY4" fmla="*/ 83344 h 97897"/>
                <a:gd name="connsiteX5" fmla="*/ 185738 w 300038"/>
                <a:gd name="connsiteY5" fmla="*/ 78581 h 97897"/>
                <a:gd name="connsiteX6" fmla="*/ 192882 w 300038"/>
                <a:gd name="connsiteY6" fmla="*/ 76200 h 97897"/>
                <a:gd name="connsiteX7" fmla="*/ 204788 w 300038"/>
                <a:gd name="connsiteY7" fmla="*/ 71438 h 97897"/>
                <a:gd name="connsiteX8" fmla="*/ 223838 w 300038"/>
                <a:gd name="connsiteY8" fmla="*/ 66675 h 97897"/>
                <a:gd name="connsiteX9" fmla="*/ 238125 w 300038"/>
                <a:gd name="connsiteY9" fmla="*/ 61913 h 97897"/>
                <a:gd name="connsiteX10" fmla="*/ 245269 w 300038"/>
                <a:gd name="connsiteY10" fmla="*/ 54769 h 97897"/>
                <a:gd name="connsiteX11" fmla="*/ 252413 w 300038"/>
                <a:gd name="connsiteY11" fmla="*/ 52388 h 97897"/>
                <a:gd name="connsiteX12" fmla="*/ 261938 w 300038"/>
                <a:gd name="connsiteY12" fmla="*/ 47625 h 97897"/>
                <a:gd name="connsiteX13" fmla="*/ 271463 w 300038"/>
                <a:gd name="connsiteY13" fmla="*/ 38100 h 97897"/>
                <a:gd name="connsiteX14" fmla="*/ 273844 w 300038"/>
                <a:gd name="connsiteY14" fmla="*/ 30956 h 97897"/>
                <a:gd name="connsiteX15" fmla="*/ 285750 w 300038"/>
                <a:gd name="connsiteY15" fmla="*/ 19050 h 97897"/>
                <a:gd name="connsiteX16" fmla="*/ 300038 w 300038"/>
                <a:gd name="connsiteY16" fmla="*/ 0 h 97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38" h="97897">
                  <a:moveTo>
                    <a:pt x="0" y="92869"/>
                  </a:moveTo>
                  <a:cubicBezTo>
                    <a:pt x="73701" y="100238"/>
                    <a:pt x="31678" y="98114"/>
                    <a:pt x="126207" y="95250"/>
                  </a:cubicBezTo>
                  <a:cubicBezTo>
                    <a:pt x="131763" y="94456"/>
                    <a:pt x="137372" y="93970"/>
                    <a:pt x="142875" y="92869"/>
                  </a:cubicBezTo>
                  <a:cubicBezTo>
                    <a:pt x="145336" y="92377"/>
                    <a:pt x="147605" y="91178"/>
                    <a:pt x="150019" y="90488"/>
                  </a:cubicBezTo>
                  <a:cubicBezTo>
                    <a:pt x="162283" y="86984"/>
                    <a:pt x="159709" y="88994"/>
                    <a:pt x="173832" y="83344"/>
                  </a:cubicBezTo>
                  <a:cubicBezTo>
                    <a:pt x="177801" y="81756"/>
                    <a:pt x="181736" y="80082"/>
                    <a:pt x="185738" y="78581"/>
                  </a:cubicBezTo>
                  <a:cubicBezTo>
                    <a:pt x="188088" y="77700"/>
                    <a:pt x="190532" y="77081"/>
                    <a:pt x="192882" y="76200"/>
                  </a:cubicBezTo>
                  <a:cubicBezTo>
                    <a:pt x="196884" y="74699"/>
                    <a:pt x="200703" y="72695"/>
                    <a:pt x="204788" y="71438"/>
                  </a:cubicBezTo>
                  <a:cubicBezTo>
                    <a:pt x="211044" y="69513"/>
                    <a:pt x="217628" y="68745"/>
                    <a:pt x="223838" y="66675"/>
                  </a:cubicBezTo>
                  <a:lnTo>
                    <a:pt x="238125" y="61913"/>
                  </a:lnTo>
                  <a:cubicBezTo>
                    <a:pt x="240506" y="59532"/>
                    <a:pt x="242467" y="56637"/>
                    <a:pt x="245269" y="54769"/>
                  </a:cubicBezTo>
                  <a:cubicBezTo>
                    <a:pt x="247358" y="53377"/>
                    <a:pt x="250106" y="53377"/>
                    <a:pt x="252413" y="52388"/>
                  </a:cubicBezTo>
                  <a:cubicBezTo>
                    <a:pt x="255676" y="50990"/>
                    <a:pt x="258763" y="49213"/>
                    <a:pt x="261938" y="47625"/>
                  </a:cubicBezTo>
                  <a:cubicBezTo>
                    <a:pt x="268287" y="28574"/>
                    <a:pt x="258763" y="50800"/>
                    <a:pt x="271463" y="38100"/>
                  </a:cubicBezTo>
                  <a:cubicBezTo>
                    <a:pt x="273238" y="36325"/>
                    <a:pt x="272721" y="33201"/>
                    <a:pt x="273844" y="30956"/>
                  </a:cubicBezTo>
                  <a:cubicBezTo>
                    <a:pt x="277812" y="23021"/>
                    <a:pt x="278609" y="23812"/>
                    <a:pt x="285750" y="19050"/>
                  </a:cubicBezTo>
                  <a:cubicBezTo>
                    <a:pt x="296520" y="2895"/>
                    <a:pt x="291228" y="8810"/>
                    <a:pt x="300038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 flipV="1">
            <a:off x="462000" y="1564481"/>
            <a:ext cx="47624" cy="45719"/>
            <a:chOff x="369094" y="1464469"/>
            <a:chExt cx="178594" cy="171450"/>
          </a:xfrm>
        </p:grpSpPr>
        <p:cxnSp>
          <p:nvCxnSpPr>
            <p:cNvPr id="52" name="직선 연결선 51"/>
            <p:cNvCxnSpPr/>
            <p:nvPr/>
          </p:nvCxnSpPr>
          <p:spPr>
            <a:xfrm>
              <a:off x="378619" y="1464469"/>
              <a:ext cx="169069" cy="1690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 flipH="1">
              <a:off x="369094" y="1464469"/>
              <a:ext cx="171450" cy="171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자유형 47"/>
          <p:cNvSpPr/>
          <p:nvPr/>
        </p:nvSpPr>
        <p:spPr>
          <a:xfrm>
            <a:off x="982133" y="1490133"/>
            <a:ext cx="406400" cy="372534"/>
          </a:xfrm>
          <a:custGeom>
            <a:avLst/>
            <a:gdLst>
              <a:gd name="connsiteX0" fmla="*/ 84667 w 406400"/>
              <a:gd name="connsiteY0" fmla="*/ 372534 h 372534"/>
              <a:gd name="connsiteX1" fmla="*/ 59267 w 406400"/>
              <a:gd name="connsiteY1" fmla="*/ 330200 h 372534"/>
              <a:gd name="connsiteX2" fmla="*/ 50800 w 406400"/>
              <a:gd name="connsiteY2" fmla="*/ 304800 h 372534"/>
              <a:gd name="connsiteX3" fmla="*/ 16934 w 406400"/>
              <a:gd name="connsiteY3" fmla="*/ 254000 h 372534"/>
              <a:gd name="connsiteX4" fmla="*/ 0 w 406400"/>
              <a:gd name="connsiteY4" fmla="*/ 203200 h 372534"/>
              <a:gd name="connsiteX5" fmla="*/ 25400 w 406400"/>
              <a:gd name="connsiteY5" fmla="*/ 118534 h 372534"/>
              <a:gd name="connsiteX6" fmla="*/ 59267 w 406400"/>
              <a:gd name="connsiteY6" fmla="*/ 50800 h 372534"/>
              <a:gd name="connsiteX7" fmla="*/ 135467 w 406400"/>
              <a:gd name="connsiteY7" fmla="*/ 16934 h 372534"/>
              <a:gd name="connsiteX8" fmla="*/ 160867 w 406400"/>
              <a:gd name="connsiteY8" fmla="*/ 8467 h 372534"/>
              <a:gd name="connsiteX9" fmla="*/ 186267 w 406400"/>
              <a:gd name="connsiteY9" fmla="*/ 0 h 372534"/>
              <a:gd name="connsiteX10" fmla="*/ 347134 w 406400"/>
              <a:gd name="connsiteY10" fmla="*/ 8467 h 372534"/>
              <a:gd name="connsiteX11" fmla="*/ 372534 w 406400"/>
              <a:gd name="connsiteY11" fmla="*/ 16934 h 372534"/>
              <a:gd name="connsiteX12" fmla="*/ 381000 w 406400"/>
              <a:gd name="connsiteY12" fmla="*/ 42334 h 372534"/>
              <a:gd name="connsiteX13" fmla="*/ 397934 w 406400"/>
              <a:gd name="connsiteY13" fmla="*/ 59267 h 372534"/>
              <a:gd name="connsiteX14" fmla="*/ 406400 w 406400"/>
              <a:gd name="connsiteY14" fmla="*/ 67734 h 37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6400" h="372534">
                <a:moveTo>
                  <a:pt x="84667" y="372534"/>
                </a:moveTo>
                <a:cubicBezTo>
                  <a:pt x="76200" y="358423"/>
                  <a:pt x="66627" y="344919"/>
                  <a:pt x="59267" y="330200"/>
                </a:cubicBezTo>
                <a:cubicBezTo>
                  <a:pt x="55276" y="322218"/>
                  <a:pt x="55134" y="312602"/>
                  <a:pt x="50800" y="304800"/>
                </a:cubicBezTo>
                <a:cubicBezTo>
                  <a:pt x="40917" y="287010"/>
                  <a:pt x="23370" y="273307"/>
                  <a:pt x="16934" y="254000"/>
                </a:cubicBezTo>
                <a:lnTo>
                  <a:pt x="0" y="203200"/>
                </a:lnTo>
                <a:cubicBezTo>
                  <a:pt x="18577" y="73166"/>
                  <a:pt x="-7024" y="191487"/>
                  <a:pt x="25400" y="118534"/>
                </a:cubicBezTo>
                <a:cubicBezTo>
                  <a:pt x="45805" y="72624"/>
                  <a:pt x="29290" y="74782"/>
                  <a:pt x="59267" y="50800"/>
                </a:cubicBezTo>
                <a:cubicBezTo>
                  <a:pt x="88017" y="27800"/>
                  <a:pt x="95189" y="30360"/>
                  <a:pt x="135467" y="16934"/>
                </a:cubicBezTo>
                <a:lnTo>
                  <a:pt x="160867" y="8467"/>
                </a:lnTo>
                <a:lnTo>
                  <a:pt x="186267" y="0"/>
                </a:lnTo>
                <a:cubicBezTo>
                  <a:pt x="239889" y="2822"/>
                  <a:pt x="293658" y="3605"/>
                  <a:pt x="347134" y="8467"/>
                </a:cubicBezTo>
                <a:cubicBezTo>
                  <a:pt x="356022" y="9275"/>
                  <a:pt x="366223" y="10623"/>
                  <a:pt x="372534" y="16934"/>
                </a:cubicBezTo>
                <a:cubicBezTo>
                  <a:pt x="378845" y="23245"/>
                  <a:pt x="376408" y="34681"/>
                  <a:pt x="381000" y="42334"/>
                </a:cubicBezTo>
                <a:cubicBezTo>
                  <a:pt x="385107" y="49179"/>
                  <a:pt x="392289" y="53622"/>
                  <a:pt x="397934" y="59267"/>
                </a:cubicBezTo>
                <a:lnTo>
                  <a:pt x="406400" y="67734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>
            <a:off x="778933" y="2192867"/>
            <a:ext cx="321734" cy="101600"/>
          </a:xfrm>
          <a:custGeom>
            <a:avLst/>
            <a:gdLst>
              <a:gd name="connsiteX0" fmla="*/ 321734 w 321734"/>
              <a:gd name="connsiteY0" fmla="*/ 0 h 101600"/>
              <a:gd name="connsiteX1" fmla="*/ 279400 w 321734"/>
              <a:gd name="connsiteY1" fmla="*/ 25400 h 101600"/>
              <a:gd name="connsiteX2" fmla="*/ 270934 w 321734"/>
              <a:gd name="connsiteY2" fmla="*/ 50800 h 101600"/>
              <a:gd name="connsiteX3" fmla="*/ 254000 w 321734"/>
              <a:gd name="connsiteY3" fmla="*/ 67733 h 101600"/>
              <a:gd name="connsiteX4" fmla="*/ 228600 w 321734"/>
              <a:gd name="connsiteY4" fmla="*/ 84666 h 101600"/>
              <a:gd name="connsiteX5" fmla="*/ 160867 w 321734"/>
              <a:gd name="connsiteY5" fmla="*/ 101600 h 101600"/>
              <a:gd name="connsiteX6" fmla="*/ 8467 w 321734"/>
              <a:gd name="connsiteY6" fmla="*/ 76200 h 101600"/>
              <a:gd name="connsiteX7" fmla="*/ 0 w 321734"/>
              <a:gd name="connsiteY7" fmla="*/ 67733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734" h="101600">
                <a:moveTo>
                  <a:pt x="321734" y="0"/>
                </a:moveTo>
                <a:cubicBezTo>
                  <a:pt x="307623" y="8467"/>
                  <a:pt x="291036" y="13764"/>
                  <a:pt x="279400" y="25400"/>
                </a:cubicBezTo>
                <a:cubicBezTo>
                  <a:pt x="273089" y="31711"/>
                  <a:pt x="275526" y="43147"/>
                  <a:pt x="270934" y="50800"/>
                </a:cubicBezTo>
                <a:cubicBezTo>
                  <a:pt x="266827" y="57645"/>
                  <a:pt x="260233" y="62746"/>
                  <a:pt x="254000" y="67733"/>
                </a:cubicBezTo>
                <a:cubicBezTo>
                  <a:pt x="246054" y="74090"/>
                  <a:pt x="237701" y="80115"/>
                  <a:pt x="228600" y="84666"/>
                </a:cubicBezTo>
                <a:cubicBezTo>
                  <a:pt x="211243" y="93345"/>
                  <a:pt x="176970" y="98379"/>
                  <a:pt x="160867" y="101600"/>
                </a:cubicBezTo>
                <a:cubicBezTo>
                  <a:pt x="54582" y="94514"/>
                  <a:pt x="61766" y="116174"/>
                  <a:pt x="8467" y="76200"/>
                </a:cubicBezTo>
                <a:cubicBezTo>
                  <a:pt x="5274" y="73805"/>
                  <a:pt x="2822" y="70555"/>
                  <a:pt x="0" y="6773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5601061" y="2773126"/>
            <a:ext cx="1527872" cy="359935"/>
            <a:chOff x="5601061" y="2773126"/>
            <a:chExt cx="1527872" cy="359935"/>
          </a:xfrm>
        </p:grpSpPr>
        <p:sp>
          <p:nvSpPr>
            <p:cNvPr id="44" name="자유형 43"/>
            <p:cNvSpPr/>
            <p:nvPr/>
          </p:nvSpPr>
          <p:spPr>
            <a:xfrm>
              <a:off x="5662613" y="2819400"/>
              <a:ext cx="1466320" cy="304800"/>
            </a:xfrm>
            <a:custGeom>
              <a:avLst/>
              <a:gdLst>
                <a:gd name="connsiteX0" fmla="*/ 12995 w 1528528"/>
                <a:gd name="connsiteY0" fmla="*/ 143933 h 304800"/>
                <a:gd name="connsiteX1" fmla="*/ 21462 w 1528528"/>
                <a:gd name="connsiteY1" fmla="*/ 50800 h 304800"/>
                <a:gd name="connsiteX2" fmla="*/ 46862 w 1528528"/>
                <a:gd name="connsiteY2" fmla="*/ 42333 h 304800"/>
                <a:gd name="connsiteX3" fmla="*/ 131528 w 1528528"/>
                <a:gd name="connsiteY3" fmla="*/ 16933 h 304800"/>
                <a:gd name="connsiteX4" fmla="*/ 156928 w 1528528"/>
                <a:gd name="connsiteY4" fmla="*/ 8467 h 304800"/>
                <a:gd name="connsiteX5" fmla="*/ 182328 w 1528528"/>
                <a:gd name="connsiteY5" fmla="*/ 0 h 304800"/>
                <a:gd name="connsiteX6" fmla="*/ 436328 w 1528528"/>
                <a:gd name="connsiteY6" fmla="*/ 16933 h 304800"/>
                <a:gd name="connsiteX7" fmla="*/ 614128 w 1528528"/>
                <a:gd name="connsiteY7" fmla="*/ 33867 h 304800"/>
                <a:gd name="connsiteX8" fmla="*/ 715728 w 1528528"/>
                <a:gd name="connsiteY8" fmla="*/ 42333 h 304800"/>
                <a:gd name="connsiteX9" fmla="*/ 825795 w 1528528"/>
                <a:gd name="connsiteY9" fmla="*/ 59267 h 304800"/>
                <a:gd name="connsiteX10" fmla="*/ 893528 w 1528528"/>
                <a:gd name="connsiteY10" fmla="*/ 67733 h 304800"/>
                <a:gd name="connsiteX11" fmla="*/ 1359195 w 1528528"/>
                <a:gd name="connsiteY11" fmla="*/ 59267 h 304800"/>
                <a:gd name="connsiteX12" fmla="*/ 1409995 w 1528528"/>
                <a:gd name="connsiteY12" fmla="*/ 50800 h 304800"/>
                <a:gd name="connsiteX13" fmla="*/ 1435395 w 1528528"/>
                <a:gd name="connsiteY13" fmla="*/ 42333 h 304800"/>
                <a:gd name="connsiteX14" fmla="*/ 1477728 w 1528528"/>
                <a:gd name="connsiteY14" fmla="*/ 50800 h 304800"/>
                <a:gd name="connsiteX15" fmla="*/ 1511595 w 1528528"/>
                <a:gd name="connsiteY15" fmla="*/ 84667 h 304800"/>
                <a:gd name="connsiteX16" fmla="*/ 1528528 w 1528528"/>
                <a:gd name="connsiteY16" fmla="*/ 169333 h 304800"/>
                <a:gd name="connsiteX17" fmla="*/ 1520062 w 1528528"/>
                <a:gd name="connsiteY17" fmla="*/ 194733 h 304800"/>
                <a:gd name="connsiteX18" fmla="*/ 1503128 w 1528528"/>
                <a:gd name="connsiteY18" fmla="*/ 211667 h 304800"/>
                <a:gd name="connsiteX19" fmla="*/ 1452328 w 1528528"/>
                <a:gd name="connsiteY19" fmla="*/ 279400 h 304800"/>
                <a:gd name="connsiteX20" fmla="*/ 1426928 w 1528528"/>
                <a:gd name="connsiteY20" fmla="*/ 287867 h 304800"/>
                <a:gd name="connsiteX21" fmla="*/ 1308395 w 1528528"/>
                <a:gd name="connsiteY21" fmla="*/ 304800 h 304800"/>
                <a:gd name="connsiteX22" fmla="*/ 876595 w 1528528"/>
                <a:gd name="connsiteY22" fmla="*/ 296333 h 304800"/>
                <a:gd name="connsiteX23" fmla="*/ 588728 w 1528528"/>
                <a:gd name="connsiteY23" fmla="*/ 279400 h 304800"/>
                <a:gd name="connsiteX24" fmla="*/ 156928 w 1528528"/>
                <a:gd name="connsiteY24" fmla="*/ 279400 h 304800"/>
                <a:gd name="connsiteX25" fmla="*/ 89195 w 1528528"/>
                <a:gd name="connsiteY25" fmla="*/ 262467 h 304800"/>
                <a:gd name="connsiteX26" fmla="*/ 21462 w 1528528"/>
                <a:gd name="connsiteY26" fmla="*/ 245533 h 304800"/>
                <a:gd name="connsiteX27" fmla="*/ 4528 w 1528528"/>
                <a:gd name="connsiteY27" fmla="*/ 228600 h 304800"/>
                <a:gd name="connsiteX28" fmla="*/ 12995 w 1528528"/>
                <a:gd name="connsiteY28" fmla="*/ 143933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28528" h="304800">
                  <a:moveTo>
                    <a:pt x="12995" y="143933"/>
                  </a:moveTo>
                  <a:cubicBezTo>
                    <a:pt x="15817" y="114300"/>
                    <a:pt x="11604" y="80373"/>
                    <a:pt x="21462" y="50800"/>
                  </a:cubicBezTo>
                  <a:cubicBezTo>
                    <a:pt x="24284" y="42333"/>
                    <a:pt x="38281" y="44785"/>
                    <a:pt x="46862" y="42333"/>
                  </a:cubicBezTo>
                  <a:cubicBezTo>
                    <a:pt x="136454" y="16736"/>
                    <a:pt x="10770" y="57186"/>
                    <a:pt x="131528" y="16933"/>
                  </a:cubicBezTo>
                  <a:lnTo>
                    <a:pt x="156928" y="8467"/>
                  </a:lnTo>
                  <a:lnTo>
                    <a:pt x="182328" y="0"/>
                  </a:lnTo>
                  <a:cubicBezTo>
                    <a:pt x="283586" y="5957"/>
                    <a:pt x="339141" y="8358"/>
                    <a:pt x="436328" y="16933"/>
                  </a:cubicBezTo>
                  <a:lnTo>
                    <a:pt x="614128" y="33867"/>
                  </a:lnTo>
                  <a:cubicBezTo>
                    <a:pt x="647972" y="36944"/>
                    <a:pt x="682006" y="38118"/>
                    <a:pt x="715728" y="42333"/>
                  </a:cubicBezTo>
                  <a:cubicBezTo>
                    <a:pt x="961358" y="73038"/>
                    <a:pt x="657672" y="33402"/>
                    <a:pt x="825795" y="59267"/>
                  </a:cubicBezTo>
                  <a:cubicBezTo>
                    <a:pt x="848284" y="62727"/>
                    <a:pt x="870950" y="64911"/>
                    <a:pt x="893528" y="67733"/>
                  </a:cubicBezTo>
                  <a:lnTo>
                    <a:pt x="1359195" y="59267"/>
                  </a:lnTo>
                  <a:cubicBezTo>
                    <a:pt x="1376353" y="58704"/>
                    <a:pt x="1393237" y="54524"/>
                    <a:pt x="1409995" y="50800"/>
                  </a:cubicBezTo>
                  <a:cubicBezTo>
                    <a:pt x="1418707" y="48864"/>
                    <a:pt x="1426928" y="45155"/>
                    <a:pt x="1435395" y="42333"/>
                  </a:cubicBezTo>
                  <a:cubicBezTo>
                    <a:pt x="1449506" y="45155"/>
                    <a:pt x="1465149" y="43811"/>
                    <a:pt x="1477728" y="50800"/>
                  </a:cubicBezTo>
                  <a:cubicBezTo>
                    <a:pt x="1491684" y="58553"/>
                    <a:pt x="1511595" y="84667"/>
                    <a:pt x="1511595" y="84667"/>
                  </a:cubicBezTo>
                  <a:cubicBezTo>
                    <a:pt x="1522022" y="115947"/>
                    <a:pt x="1528528" y="130415"/>
                    <a:pt x="1528528" y="169333"/>
                  </a:cubicBezTo>
                  <a:cubicBezTo>
                    <a:pt x="1528528" y="178258"/>
                    <a:pt x="1524654" y="187080"/>
                    <a:pt x="1520062" y="194733"/>
                  </a:cubicBezTo>
                  <a:cubicBezTo>
                    <a:pt x="1515955" y="201578"/>
                    <a:pt x="1507918" y="205281"/>
                    <a:pt x="1503128" y="211667"/>
                  </a:cubicBezTo>
                  <a:cubicBezTo>
                    <a:pt x="1499685" y="216258"/>
                    <a:pt x="1469983" y="268807"/>
                    <a:pt x="1452328" y="279400"/>
                  </a:cubicBezTo>
                  <a:cubicBezTo>
                    <a:pt x="1444675" y="283992"/>
                    <a:pt x="1435586" y="285702"/>
                    <a:pt x="1426928" y="287867"/>
                  </a:cubicBezTo>
                  <a:cubicBezTo>
                    <a:pt x="1383803" y="298648"/>
                    <a:pt x="1355799" y="299533"/>
                    <a:pt x="1308395" y="304800"/>
                  </a:cubicBezTo>
                  <a:lnTo>
                    <a:pt x="876595" y="296333"/>
                  </a:lnTo>
                  <a:cubicBezTo>
                    <a:pt x="801688" y="294193"/>
                    <a:pt x="667909" y="284679"/>
                    <a:pt x="588728" y="279400"/>
                  </a:cubicBezTo>
                  <a:cubicBezTo>
                    <a:pt x="373635" y="287082"/>
                    <a:pt x="359251" y="293852"/>
                    <a:pt x="156928" y="279400"/>
                  </a:cubicBezTo>
                  <a:cubicBezTo>
                    <a:pt x="113249" y="276280"/>
                    <a:pt x="123655" y="271082"/>
                    <a:pt x="89195" y="262467"/>
                  </a:cubicBezTo>
                  <a:lnTo>
                    <a:pt x="21462" y="245533"/>
                  </a:lnTo>
                  <a:cubicBezTo>
                    <a:pt x="15817" y="239889"/>
                    <a:pt x="8635" y="235445"/>
                    <a:pt x="4528" y="228600"/>
                  </a:cubicBezTo>
                  <a:cubicBezTo>
                    <a:pt x="-8400" y="207054"/>
                    <a:pt x="10173" y="173566"/>
                    <a:pt x="12995" y="143933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/>
            <p:cNvGrpSpPr/>
            <p:nvPr/>
          </p:nvGrpSpPr>
          <p:grpSpPr>
            <a:xfrm rot="19649647">
              <a:off x="5601061" y="2773126"/>
              <a:ext cx="161932" cy="359935"/>
              <a:chOff x="5543020" y="2733674"/>
              <a:chExt cx="218547" cy="485776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5556021" y="2819400"/>
                <a:ext cx="205546" cy="400050"/>
                <a:chOff x="909638" y="1869281"/>
                <a:chExt cx="576262" cy="1121569"/>
              </a:xfrm>
            </p:grpSpPr>
            <p:sp>
              <p:nvSpPr>
                <p:cNvPr id="59" name="자유형 58"/>
                <p:cNvSpPr/>
                <p:nvPr/>
              </p:nvSpPr>
              <p:spPr>
                <a:xfrm>
                  <a:off x="909638" y="1869281"/>
                  <a:ext cx="576262" cy="1121569"/>
                </a:xfrm>
                <a:custGeom>
                  <a:avLst/>
                  <a:gdLst>
                    <a:gd name="connsiteX0" fmla="*/ 142875 w 576262"/>
                    <a:gd name="connsiteY0" fmla="*/ 278607 h 1121569"/>
                    <a:gd name="connsiteX1" fmla="*/ 133350 w 576262"/>
                    <a:gd name="connsiteY1" fmla="*/ 266700 h 1121569"/>
                    <a:gd name="connsiteX2" fmla="*/ 126206 w 576262"/>
                    <a:gd name="connsiteY2" fmla="*/ 264319 h 1121569"/>
                    <a:gd name="connsiteX3" fmla="*/ 121443 w 576262"/>
                    <a:gd name="connsiteY3" fmla="*/ 257175 h 1121569"/>
                    <a:gd name="connsiteX4" fmla="*/ 111918 w 576262"/>
                    <a:gd name="connsiteY4" fmla="*/ 250032 h 1121569"/>
                    <a:gd name="connsiteX5" fmla="*/ 100012 w 576262"/>
                    <a:gd name="connsiteY5" fmla="*/ 240507 h 1121569"/>
                    <a:gd name="connsiteX6" fmla="*/ 88106 w 576262"/>
                    <a:gd name="connsiteY6" fmla="*/ 230982 h 1121569"/>
                    <a:gd name="connsiteX7" fmla="*/ 80962 w 576262"/>
                    <a:gd name="connsiteY7" fmla="*/ 216694 h 1121569"/>
                    <a:gd name="connsiteX8" fmla="*/ 73818 w 576262"/>
                    <a:gd name="connsiteY8" fmla="*/ 211932 h 1121569"/>
                    <a:gd name="connsiteX9" fmla="*/ 59531 w 576262"/>
                    <a:gd name="connsiteY9" fmla="*/ 190500 h 1121569"/>
                    <a:gd name="connsiteX10" fmla="*/ 54768 w 576262"/>
                    <a:gd name="connsiteY10" fmla="*/ 183357 h 1121569"/>
                    <a:gd name="connsiteX11" fmla="*/ 50006 w 576262"/>
                    <a:gd name="connsiteY11" fmla="*/ 176213 h 1121569"/>
                    <a:gd name="connsiteX12" fmla="*/ 42862 w 576262"/>
                    <a:gd name="connsiteY12" fmla="*/ 169069 h 1121569"/>
                    <a:gd name="connsiteX13" fmla="*/ 40481 w 576262"/>
                    <a:gd name="connsiteY13" fmla="*/ 161925 h 1121569"/>
                    <a:gd name="connsiteX14" fmla="*/ 35718 w 576262"/>
                    <a:gd name="connsiteY14" fmla="*/ 145257 h 1121569"/>
                    <a:gd name="connsiteX15" fmla="*/ 30956 w 576262"/>
                    <a:gd name="connsiteY15" fmla="*/ 138113 h 1121569"/>
                    <a:gd name="connsiteX16" fmla="*/ 28575 w 576262"/>
                    <a:gd name="connsiteY16" fmla="*/ 128588 h 1121569"/>
                    <a:gd name="connsiteX17" fmla="*/ 23812 w 576262"/>
                    <a:gd name="connsiteY17" fmla="*/ 111919 h 1121569"/>
                    <a:gd name="connsiteX18" fmla="*/ 19050 w 576262"/>
                    <a:gd name="connsiteY18" fmla="*/ 71438 h 1121569"/>
                    <a:gd name="connsiteX19" fmla="*/ 16668 w 576262"/>
                    <a:gd name="connsiteY19" fmla="*/ 59532 h 1121569"/>
                    <a:gd name="connsiteX20" fmla="*/ 19050 w 576262"/>
                    <a:gd name="connsiteY20" fmla="*/ 21432 h 1121569"/>
                    <a:gd name="connsiteX21" fmla="*/ 26193 w 576262"/>
                    <a:gd name="connsiteY21" fmla="*/ 7144 h 1121569"/>
                    <a:gd name="connsiteX22" fmla="*/ 50006 w 576262"/>
                    <a:gd name="connsiteY22" fmla="*/ 0 h 1121569"/>
                    <a:gd name="connsiteX23" fmla="*/ 197643 w 576262"/>
                    <a:gd name="connsiteY23" fmla="*/ 2382 h 1121569"/>
                    <a:gd name="connsiteX24" fmla="*/ 214312 w 576262"/>
                    <a:gd name="connsiteY24" fmla="*/ 7144 h 1121569"/>
                    <a:gd name="connsiteX25" fmla="*/ 240506 w 576262"/>
                    <a:gd name="connsiteY25" fmla="*/ 14288 h 1121569"/>
                    <a:gd name="connsiteX26" fmla="*/ 290512 w 576262"/>
                    <a:gd name="connsiteY26" fmla="*/ 30957 h 1121569"/>
                    <a:gd name="connsiteX27" fmla="*/ 304800 w 576262"/>
                    <a:gd name="connsiteY27" fmla="*/ 35719 h 1121569"/>
                    <a:gd name="connsiteX28" fmla="*/ 311943 w 576262"/>
                    <a:gd name="connsiteY28" fmla="*/ 38100 h 1121569"/>
                    <a:gd name="connsiteX29" fmla="*/ 330993 w 576262"/>
                    <a:gd name="connsiteY29" fmla="*/ 45244 h 1121569"/>
                    <a:gd name="connsiteX30" fmla="*/ 345281 w 576262"/>
                    <a:gd name="connsiteY30" fmla="*/ 52388 h 1121569"/>
                    <a:gd name="connsiteX31" fmla="*/ 352425 w 576262"/>
                    <a:gd name="connsiteY31" fmla="*/ 57150 h 1121569"/>
                    <a:gd name="connsiteX32" fmla="*/ 359568 w 576262"/>
                    <a:gd name="connsiteY32" fmla="*/ 59532 h 1121569"/>
                    <a:gd name="connsiteX33" fmla="*/ 373856 w 576262"/>
                    <a:gd name="connsiteY33" fmla="*/ 69057 h 1121569"/>
                    <a:gd name="connsiteX34" fmla="*/ 381000 w 576262"/>
                    <a:gd name="connsiteY34" fmla="*/ 73819 h 1121569"/>
                    <a:gd name="connsiteX35" fmla="*/ 395287 w 576262"/>
                    <a:gd name="connsiteY35" fmla="*/ 85725 h 1121569"/>
                    <a:gd name="connsiteX36" fmla="*/ 407193 w 576262"/>
                    <a:gd name="connsiteY36" fmla="*/ 97632 h 1121569"/>
                    <a:gd name="connsiteX37" fmla="*/ 414337 w 576262"/>
                    <a:gd name="connsiteY37" fmla="*/ 104775 h 1121569"/>
                    <a:gd name="connsiteX38" fmla="*/ 423862 w 576262"/>
                    <a:gd name="connsiteY38" fmla="*/ 111919 h 1121569"/>
                    <a:gd name="connsiteX39" fmla="*/ 438150 w 576262"/>
                    <a:gd name="connsiteY39" fmla="*/ 121444 h 1121569"/>
                    <a:gd name="connsiteX40" fmla="*/ 445293 w 576262"/>
                    <a:gd name="connsiteY40" fmla="*/ 128588 h 1121569"/>
                    <a:gd name="connsiteX41" fmla="*/ 447675 w 576262"/>
                    <a:gd name="connsiteY41" fmla="*/ 135732 h 1121569"/>
                    <a:gd name="connsiteX42" fmla="*/ 459581 w 576262"/>
                    <a:gd name="connsiteY42" fmla="*/ 152400 h 1121569"/>
                    <a:gd name="connsiteX43" fmla="*/ 464343 w 576262"/>
                    <a:gd name="connsiteY43" fmla="*/ 159544 h 1121569"/>
                    <a:gd name="connsiteX44" fmla="*/ 471487 w 576262"/>
                    <a:gd name="connsiteY44" fmla="*/ 166688 h 1121569"/>
                    <a:gd name="connsiteX45" fmla="*/ 483393 w 576262"/>
                    <a:gd name="connsiteY45" fmla="*/ 185738 h 1121569"/>
                    <a:gd name="connsiteX46" fmla="*/ 488156 w 576262"/>
                    <a:gd name="connsiteY46" fmla="*/ 192882 h 1121569"/>
                    <a:gd name="connsiteX47" fmla="*/ 497681 w 576262"/>
                    <a:gd name="connsiteY47" fmla="*/ 202407 h 1121569"/>
                    <a:gd name="connsiteX48" fmla="*/ 502443 w 576262"/>
                    <a:gd name="connsiteY48" fmla="*/ 211932 h 1121569"/>
                    <a:gd name="connsiteX49" fmla="*/ 509587 w 576262"/>
                    <a:gd name="connsiteY49" fmla="*/ 221457 h 1121569"/>
                    <a:gd name="connsiteX50" fmla="*/ 519112 w 576262"/>
                    <a:gd name="connsiteY50" fmla="*/ 235744 h 1121569"/>
                    <a:gd name="connsiteX51" fmla="*/ 531018 w 576262"/>
                    <a:gd name="connsiteY51" fmla="*/ 254794 h 1121569"/>
                    <a:gd name="connsiteX52" fmla="*/ 545306 w 576262"/>
                    <a:gd name="connsiteY52" fmla="*/ 269082 h 1121569"/>
                    <a:gd name="connsiteX53" fmla="*/ 547687 w 576262"/>
                    <a:gd name="connsiteY53" fmla="*/ 278607 h 1121569"/>
                    <a:gd name="connsiteX54" fmla="*/ 550068 w 576262"/>
                    <a:gd name="connsiteY54" fmla="*/ 285750 h 1121569"/>
                    <a:gd name="connsiteX55" fmla="*/ 554831 w 576262"/>
                    <a:gd name="connsiteY55" fmla="*/ 304800 h 1121569"/>
                    <a:gd name="connsiteX56" fmla="*/ 557212 w 576262"/>
                    <a:gd name="connsiteY56" fmla="*/ 314325 h 1121569"/>
                    <a:gd name="connsiteX57" fmla="*/ 561975 w 576262"/>
                    <a:gd name="connsiteY57" fmla="*/ 323850 h 1121569"/>
                    <a:gd name="connsiteX58" fmla="*/ 564356 w 576262"/>
                    <a:gd name="connsiteY58" fmla="*/ 340519 h 1121569"/>
                    <a:gd name="connsiteX59" fmla="*/ 569118 w 576262"/>
                    <a:gd name="connsiteY59" fmla="*/ 390525 h 1121569"/>
                    <a:gd name="connsiteX60" fmla="*/ 571500 w 576262"/>
                    <a:gd name="connsiteY60" fmla="*/ 407194 h 1121569"/>
                    <a:gd name="connsiteX61" fmla="*/ 573881 w 576262"/>
                    <a:gd name="connsiteY61" fmla="*/ 431007 h 1121569"/>
                    <a:gd name="connsiteX62" fmla="*/ 576262 w 576262"/>
                    <a:gd name="connsiteY62" fmla="*/ 445294 h 1121569"/>
                    <a:gd name="connsiteX63" fmla="*/ 573881 w 576262"/>
                    <a:gd name="connsiteY63" fmla="*/ 483394 h 1121569"/>
                    <a:gd name="connsiteX64" fmla="*/ 571500 w 576262"/>
                    <a:gd name="connsiteY64" fmla="*/ 490538 h 1121569"/>
                    <a:gd name="connsiteX65" fmla="*/ 564356 w 576262"/>
                    <a:gd name="connsiteY65" fmla="*/ 516732 h 1121569"/>
                    <a:gd name="connsiteX66" fmla="*/ 561975 w 576262"/>
                    <a:gd name="connsiteY66" fmla="*/ 523875 h 1121569"/>
                    <a:gd name="connsiteX67" fmla="*/ 557212 w 576262"/>
                    <a:gd name="connsiteY67" fmla="*/ 531019 h 1121569"/>
                    <a:gd name="connsiteX68" fmla="*/ 554831 w 576262"/>
                    <a:gd name="connsiteY68" fmla="*/ 538163 h 1121569"/>
                    <a:gd name="connsiteX69" fmla="*/ 552450 w 576262"/>
                    <a:gd name="connsiteY69" fmla="*/ 550069 h 1121569"/>
                    <a:gd name="connsiteX70" fmla="*/ 547687 w 576262"/>
                    <a:gd name="connsiteY70" fmla="*/ 559594 h 1121569"/>
                    <a:gd name="connsiteX71" fmla="*/ 542925 w 576262"/>
                    <a:gd name="connsiteY71" fmla="*/ 592932 h 1121569"/>
                    <a:gd name="connsiteX72" fmla="*/ 540543 w 576262"/>
                    <a:gd name="connsiteY72" fmla="*/ 600075 h 1121569"/>
                    <a:gd name="connsiteX73" fmla="*/ 533400 w 576262"/>
                    <a:gd name="connsiteY73" fmla="*/ 607219 h 1121569"/>
                    <a:gd name="connsiteX74" fmla="*/ 526256 w 576262"/>
                    <a:gd name="connsiteY74" fmla="*/ 623888 h 1121569"/>
                    <a:gd name="connsiteX75" fmla="*/ 523875 w 576262"/>
                    <a:gd name="connsiteY75" fmla="*/ 631032 h 1121569"/>
                    <a:gd name="connsiteX76" fmla="*/ 519112 w 576262"/>
                    <a:gd name="connsiteY76" fmla="*/ 642938 h 1121569"/>
                    <a:gd name="connsiteX77" fmla="*/ 516731 w 576262"/>
                    <a:gd name="connsiteY77" fmla="*/ 650082 h 1121569"/>
                    <a:gd name="connsiteX78" fmla="*/ 511968 w 576262"/>
                    <a:gd name="connsiteY78" fmla="*/ 657225 h 1121569"/>
                    <a:gd name="connsiteX79" fmla="*/ 500062 w 576262"/>
                    <a:gd name="connsiteY79" fmla="*/ 676275 h 1121569"/>
                    <a:gd name="connsiteX80" fmla="*/ 492918 w 576262"/>
                    <a:gd name="connsiteY80" fmla="*/ 692944 h 1121569"/>
                    <a:gd name="connsiteX81" fmla="*/ 483393 w 576262"/>
                    <a:gd name="connsiteY81" fmla="*/ 707232 h 1121569"/>
                    <a:gd name="connsiteX82" fmla="*/ 473868 w 576262"/>
                    <a:gd name="connsiteY82" fmla="*/ 721519 h 1121569"/>
                    <a:gd name="connsiteX83" fmla="*/ 466725 w 576262"/>
                    <a:gd name="connsiteY83" fmla="*/ 723900 h 1121569"/>
                    <a:gd name="connsiteX84" fmla="*/ 461962 w 576262"/>
                    <a:gd name="connsiteY84" fmla="*/ 731044 h 1121569"/>
                    <a:gd name="connsiteX85" fmla="*/ 454818 w 576262"/>
                    <a:gd name="connsiteY85" fmla="*/ 735807 h 1121569"/>
                    <a:gd name="connsiteX86" fmla="*/ 450056 w 576262"/>
                    <a:gd name="connsiteY86" fmla="*/ 750094 h 1121569"/>
                    <a:gd name="connsiteX87" fmla="*/ 442912 w 576262"/>
                    <a:gd name="connsiteY87" fmla="*/ 757238 h 1121569"/>
                    <a:gd name="connsiteX88" fmla="*/ 438150 w 576262"/>
                    <a:gd name="connsiteY88" fmla="*/ 764382 h 1121569"/>
                    <a:gd name="connsiteX89" fmla="*/ 431006 w 576262"/>
                    <a:gd name="connsiteY89" fmla="*/ 769144 h 1121569"/>
                    <a:gd name="connsiteX90" fmla="*/ 428625 w 576262"/>
                    <a:gd name="connsiteY90" fmla="*/ 792957 h 1121569"/>
                    <a:gd name="connsiteX91" fmla="*/ 447675 w 576262"/>
                    <a:gd name="connsiteY91" fmla="*/ 790575 h 1121569"/>
                    <a:gd name="connsiteX92" fmla="*/ 461962 w 576262"/>
                    <a:gd name="connsiteY92" fmla="*/ 785813 h 1121569"/>
                    <a:gd name="connsiteX93" fmla="*/ 469106 w 576262"/>
                    <a:gd name="connsiteY93" fmla="*/ 776288 h 1121569"/>
                    <a:gd name="connsiteX94" fmla="*/ 473868 w 576262"/>
                    <a:gd name="connsiteY94" fmla="*/ 769144 h 1121569"/>
                    <a:gd name="connsiteX95" fmla="*/ 471487 w 576262"/>
                    <a:gd name="connsiteY95" fmla="*/ 776288 h 1121569"/>
                    <a:gd name="connsiteX96" fmla="*/ 457200 w 576262"/>
                    <a:gd name="connsiteY96" fmla="*/ 781050 h 1121569"/>
                    <a:gd name="connsiteX97" fmla="*/ 426243 w 576262"/>
                    <a:gd name="connsiteY97" fmla="*/ 785813 h 1121569"/>
                    <a:gd name="connsiteX98" fmla="*/ 414337 w 576262"/>
                    <a:gd name="connsiteY98" fmla="*/ 797719 h 1121569"/>
                    <a:gd name="connsiteX99" fmla="*/ 419100 w 576262"/>
                    <a:gd name="connsiteY99" fmla="*/ 804863 h 1121569"/>
                    <a:gd name="connsiteX100" fmla="*/ 411956 w 576262"/>
                    <a:gd name="connsiteY100" fmla="*/ 840582 h 1121569"/>
                    <a:gd name="connsiteX101" fmla="*/ 409575 w 576262"/>
                    <a:gd name="connsiteY101" fmla="*/ 847725 h 1121569"/>
                    <a:gd name="connsiteX102" fmla="*/ 402431 w 576262"/>
                    <a:gd name="connsiteY102" fmla="*/ 852488 h 1121569"/>
                    <a:gd name="connsiteX103" fmla="*/ 400050 w 576262"/>
                    <a:gd name="connsiteY103" fmla="*/ 859632 h 1121569"/>
                    <a:gd name="connsiteX104" fmla="*/ 383381 w 576262"/>
                    <a:gd name="connsiteY104" fmla="*/ 866775 h 1121569"/>
                    <a:gd name="connsiteX105" fmla="*/ 378618 w 576262"/>
                    <a:gd name="connsiteY105" fmla="*/ 873919 h 1121569"/>
                    <a:gd name="connsiteX106" fmla="*/ 381000 w 576262"/>
                    <a:gd name="connsiteY106" fmla="*/ 890588 h 1121569"/>
                    <a:gd name="connsiteX107" fmla="*/ 395287 w 576262"/>
                    <a:gd name="connsiteY107" fmla="*/ 904875 h 1121569"/>
                    <a:gd name="connsiteX108" fmla="*/ 400050 w 576262"/>
                    <a:gd name="connsiteY108" fmla="*/ 912019 h 1121569"/>
                    <a:gd name="connsiteX109" fmla="*/ 404812 w 576262"/>
                    <a:gd name="connsiteY109" fmla="*/ 952500 h 1121569"/>
                    <a:gd name="connsiteX110" fmla="*/ 402431 w 576262"/>
                    <a:gd name="connsiteY110" fmla="*/ 1016794 h 1121569"/>
                    <a:gd name="connsiteX111" fmla="*/ 400050 w 576262"/>
                    <a:gd name="connsiteY111" fmla="*/ 1038225 h 1121569"/>
                    <a:gd name="connsiteX112" fmla="*/ 381000 w 576262"/>
                    <a:gd name="connsiteY112" fmla="*/ 1069182 h 1121569"/>
                    <a:gd name="connsiteX113" fmla="*/ 376237 w 576262"/>
                    <a:gd name="connsiteY113" fmla="*/ 1085850 h 1121569"/>
                    <a:gd name="connsiteX114" fmla="*/ 373856 w 576262"/>
                    <a:gd name="connsiteY114" fmla="*/ 1092994 h 1121569"/>
                    <a:gd name="connsiteX115" fmla="*/ 364331 w 576262"/>
                    <a:gd name="connsiteY115" fmla="*/ 1107282 h 1121569"/>
                    <a:gd name="connsiteX116" fmla="*/ 357187 w 576262"/>
                    <a:gd name="connsiteY116" fmla="*/ 1121569 h 1121569"/>
                    <a:gd name="connsiteX117" fmla="*/ 338137 w 576262"/>
                    <a:gd name="connsiteY117" fmla="*/ 1119188 h 1121569"/>
                    <a:gd name="connsiteX118" fmla="*/ 330993 w 576262"/>
                    <a:gd name="connsiteY118" fmla="*/ 1116807 h 1121569"/>
                    <a:gd name="connsiteX119" fmla="*/ 328612 w 576262"/>
                    <a:gd name="connsiteY119" fmla="*/ 1109663 h 1121569"/>
                    <a:gd name="connsiteX120" fmla="*/ 316706 w 576262"/>
                    <a:gd name="connsiteY120" fmla="*/ 1107282 h 1121569"/>
                    <a:gd name="connsiteX121" fmla="*/ 309562 w 576262"/>
                    <a:gd name="connsiteY121" fmla="*/ 1104900 h 1121569"/>
                    <a:gd name="connsiteX122" fmla="*/ 304800 w 576262"/>
                    <a:gd name="connsiteY122" fmla="*/ 1097757 h 1121569"/>
                    <a:gd name="connsiteX123" fmla="*/ 302418 w 576262"/>
                    <a:gd name="connsiteY123" fmla="*/ 1085850 h 1121569"/>
                    <a:gd name="connsiteX124" fmla="*/ 300037 w 576262"/>
                    <a:gd name="connsiteY124" fmla="*/ 1078707 h 1121569"/>
                    <a:gd name="connsiteX125" fmla="*/ 297656 w 576262"/>
                    <a:gd name="connsiteY125" fmla="*/ 1035844 h 1121569"/>
                    <a:gd name="connsiteX126" fmla="*/ 290512 w 576262"/>
                    <a:gd name="connsiteY126" fmla="*/ 1038225 h 1121569"/>
                    <a:gd name="connsiteX127" fmla="*/ 283368 w 576262"/>
                    <a:gd name="connsiteY127" fmla="*/ 1054894 h 1121569"/>
                    <a:gd name="connsiteX128" fmla="*/ 278606 w 576262"/>
                    <a:gd name="connsiteY128" fmla="*/ 1076325 h 1121569"/>
                    <a:gd name="connsiteX129" fmla="*/ 271462 w 576262"/>
                    <a:gd name="connsiteY129" fmla="*/ 1083469 h 1121569"/>
                    <a:gd name="connsiteX130" fmla="*/ 238125 w 576262"/>
                    <a:gd name="connsiteY130" fmla="*/ 1078707 h 1121569"/>
                    <a:gd name="connsiteX131" fmla="*/ 230981 w 576262"/>
                    <a:gd name="connsiteY131" fmla="*/ 1073944 h 1121569"/>
                    <a:gd name="connsiteX132" fmla="*/ 223837 w 576262"/>
                    <a:gd name="connsiteY132" fmla="*/ 1059657 h 1121569"/>
                    <a:gd name="connsiteX133" fmla="*/ 214312 w 576262"/>
                    <a:gd name="connsiteY133" fmla="*/ 1054894 h 1121569"/>
                    <a:gd name="connsiteX134" fmla="*/ 200025 w 576262"/>
                    <a:gd name="connsiteY134" fmla="*/ 1045369 h 1121569"/>
                    <a:gd name="connsiteX135" fmla="*/ 207168 w 576262"/>
                    <a:gd name="connsiteY135" fmla="*/ 1014413 h 1121569"/>
                    <a:gd name="connsiteX136" fmla="*/ 209550 w 576262"/>
                    <a:gd name="connsiteY136" fmla="*/ 1007269 h 1121569"/>
                    <a:gd name="connsiteX137" fmla="*/ 216693 w 576262"/>
                    <a:gd name="connsiteY137" fmla="*/ 997744 h 1121569"/>
                    <a:gd name="connsiteX138" fmla="*/ 219075 w 576262"/>
                    <a:gd name="connsiteY138" fmla="*/ 990600 h 1121569"/>
                    <a:gd name="connsiteX139" fmla="*/ 228600 w 576262"/>
                    <a:gd name="connsiteY139" fmla="*/ 973932 h 1121569"/>
                    <a:gd name="connsiteX140" fmla="*/ 230981 w 576262"/>
                    <a:gd name="connsiteY140" fmla="*/ 966788 h 1121569"/>
                    <a:gd name="connsiteX141" fmla="*/ 240506 w 576262"/>
                    <a:gd name="connsiteY141" fmla="*/ 950119 h 1121569"/>
                    <a:gd name="connsiteX142" fmla="*/ 233362 w 576262"/>
                    <a:gd name="connsiteY142" fmla="*/ 952500 h 1121569"/>
                    <a:gd name="connsiteX143" fmla="*/ 209550 w 576262"/>
                    <a:gd name="connsiteY143" fmla="*/ 969169 h 1121569"/>
                    <a:gd name="connsiteX144" fmla="*/ 204787 w 576262"/>
                    <a:gd name="connsiteY144" fmla="*/ 976313 h 1121569"/>
                    <a:gd name="connsiteX145" fmla="*/ 197643 w 576262"/>
                    <a:gd name="connsiteY145" fmla="*/ 981075 h 1121569"/>
                    <a:gd name="connsiteX146" fmla="*/ 185737 w 576262"/>
                    <a:gd name="connsiteY146" fmla="*/ 990600 h 1121569"/>
                    <a:gd name="connsiteX147" fmla="*/ 176212 w 576262"/>
                    <a:gd name="connsiteY147" fmla="*/ 1000125 h 1121569"/>
                    <a:gd name="connsiteX148" fmla="*/ 161925 w 576262"/>
                    <a:gd name="connsiteY148" fmla="*/ 1004888 h 1121569"/>
                    <a:gd name="connsiteX149" fmla="*/ 154781 w 576262"/>
                    <a:gd name="connsiteY149" fmla="*/ 1007269 h 1121569"/>
                    <a:gd name="connsiteX150" fmla="*/ 111918 w 576262"/>
                    <a:gd name="connsiteY150" fmla="*/ 1012032 h 1121569"/>
                    <a:gd name="connsiteX151" fmla="*/ 104775 w 576262"/>
                    <a:gd name="connsiteY151" fmla="*/ 1009650 h 1121569"/>
                    <a:gd name="connsiteX152" fmla="*/ 83343 w 576262"/>
                    <a:gd name="connsiteY152" fmla="*/ 992982 h 1121569"/>
                    <a:gd name="connsiteX153" fmla="*/ 73818 w 576262"/>
                    <a:gd name="connsiteY153" fmla="*/ 966788 h 1121569"/>
                    <a:gd name="connsiteX154" fmla="*/ 76200 w 576262"/>
                    <a:gd name="connsiteY154" fmla="*/ 959644 h 1121569"/>
                    <a:gd name="connsiteX155" fmla="*/ 88106 w 576262"/>
                    <a:gd name="connsiteY155" fmla="*/ 942975 h 1121569"/>
                    <a:gd name="connsiteX156" fmla="*/ 95250 w 576262"/>
                    <a:gd name="connsiteY156" fmla="*/ 935832 h 1121569"/>
                    <a:gd name="connsiteX157" fmla="*/ 111918 w 576262"/>
                    <a:gd name="connsiteY157" fmla="*/ 916782 h 1121569"/>
                    <a:gd name="connsiteX158" fmla="*/ 116681 w 576262"/>
                    <a:gd name="connsiteY158" fmla="*/ 909638 h 1121569"/>
                    <a:gd name="connsiteX159" fmla="*/ 100012 w 576262"/>
                    <a:gd name="connsiteY159" fmla="*/ 919163 h 1121569"/>
                    <a:gd name="connsiteX160" fmla="*/ 85725 w 576262"/>
                    <a:gd name="connsiteY160" fmla="*/ 928688 h 1121569"/>
                    <a:gd name="connsiteX161" fmla="*/ 76200 w 576262"/>
                    <a:gd name="connsiteY161" fmla="*/ 931069 h 1121569"/>
                    <a:gd name="connsiteX162" fmla="*/ 52387 w 576262"/>
                    <a:gd name="connsiteY162" fmla="*/ 938213 h 1121569"/>
                    <a:gd name="connsiteX163" fmla="*/ 16668 w 576262"/>
                    <a:gd name="connsiteY163" fmla="*/ 935832 h 1121569"/>
                    <a:gd name="connsiteX164" fmla="*/ 9525 w 576262"/>
                    <a:gd name="connsiteY164" fmla="*/ 933450 h 1121569"/>
                    <a:gd name="connsiteX165" fmla="*/ 2381 w 576262"/>
                    <a:gd name="connsiteY165" fmla="*/ 926307 h 1121569"/>
                    <a:gd name="connsiteX166" fmla="*/ 0 w 576262"/>
                    <a:gd name="connsiteY166" fmla="*/ 919163 h 1121569"/>
                    <a:gd name="connsiteX167" fmla="*/ 2381 w 576262"/>
                    <a:gd name="connsiteY167" fmla="*/ 871538 h 1121569"/>
                    <a:gd name="connsiteX168" fmla="*/ 7143 w 576262"/>
                    <a:gd name="connsiteY168" fmla="*/ 864394 h 1121569"/>
                    <a:gd name="connsiteX169" fmla="*/ 28575 w 576262"/>
                    <a:gd name="connsiteY169" fmla="*/ 852488 h 1121569"/>
                    <a:gd name="connsiteX170" fmla="*/ 38100 w 576262"/>
                    <a:gd name="connsiteY170" fmla="*/ 850107 h 1121569"/>
                    <a:gd name="connsiteX171" fmla="*/ 47625 w 576262"/>
                    <a:gd name="connsiteY171" fmla="*/ 845344 h 1121569"/>
                    <a:gd name="connsiteX172" fmla="*/ 57150 w 576262"/>
                    <a:gd name="connsiteY172" fmla="*/ 842963 h 1121569"/>
                    <a:gd name="connsiteX173" fmla="*/ 80962 w 576262"/>
                    <a:gd name="connsiteY173" fmla="*/ 838200 h 1121569"/>
                    <a:gd name="connsiteX174" fmla="*/ 92868 w 576262"/>
                    <a:gd name="connsiteY174" fmla="*/ 835819 h 1121569"/>
                    <a:gd name="connsiteX175" fmla="*/ 107156 w 576262"/>
                    <a:gd name="connsiteY175" fmla="*/ 831057 h 1121569"/>
                    <a:gd name="connsiteX176" fmla="*/ 126206 w 576262"/>
                    <a:gd name="connsiteY176" fmla="*/ 826294 h 1121569"/>
                    <a:gd name="connsiteX177" fmla="*/ 142875 w 576262"/>
                    <a:gd name="connsiteY177" fmla="*/ 819150 h 1121569"/>
                    <a:gd name="connsiteX178" fmla="*/ 161925 w 576262"/>
                    <a:gd name="connsiteY178" fmla="*/ 804863 h 1121569"/>
                    <a:gd name="connsiteX179" fmla="*/ 190500 w 576262"/>
                    <a:gd name="connsiteY179" fmla="*/ 795338 h 1121569"/>
                    <a:gd name="connsiteX180" fmla="*/ 197643 w 576262"/>
                    <a:gd name="connsiteY180" fmla="*/ 792957 h 1121569"/>
                    <a:gd name="connsiteX181" fmla="*/ 211931 w 576262"/>
                    <a:gd name="connsiteY181" fmla="*/ 783432 h 1121569"/>
                    <a:gd name="connsiteX182" fmla="*/ 226218 w 576262"/>
                    <a:gd name="connsiteY182" fmla="*/ 771525 h 1121569"/>
                    <a:gd name="connsiteX183" fmla="*/ 238125 w 576262"/>
                    <a:gd name="connsiteY183" fmla="*/ 757238 h 1121569"/>
                    <a:gd name="connsiteX184" fmla="*/ 250031 w 576262"/>
                    <a:gd name="connsiteY184" fmla="*/ 742950 h 1121569"/>
                    <a:gd name="connsiteX185" fmla="*/ 257175 w 576262"/>
                    <a:gd name="connsiteY185" fmla="*/ 723900 h 1121569"/>
                    <a:gd name="connsiteX186" fmla="*/ 264318 w 576262"/>
                    <a:gd name="connsiteY186" fmla="*/ 697707 h 1121569"/>
                    <a:gd name="connsiteX187" fmla="*/ 264318 w 576262"/>
                    <a:gd name="connsiteY187" fmla="*/ 531019 h 1121569"/>
                    <a:gd name="connsiteX188" fmla="*/ 261937 w 576262"/>
                    <a:gd name="connsiteY188" fmla="*/ 521494 h 1121569"/>
                    <a:gd name="connsiteX189" fmla="*/ 257175 w 576262"/>
                    <a:gd name="connsiteY189" fmla="*/ 495300 h 1121569"/>
                    <a:gd name="connsiteX190" fmla="*/ 254793 w 576262"/>
                    <a:gd name="connsiteY190" fmla="*/ 466725 h 1121569"/>
                    <a:gd name="connsiteX191" fmla="*/ 252412 w 576262"/>
                    <a:gd name="connsiteY191" fmla="*/ 457200 h 1121569"/>
                    <a:gd name="connsiteX192" fmla="*/ 250031 w 576262"/>
                    <a:gd name="connsiteY192" fmla="*/ 440532 h 1121569"/>
                    <a:gd name="connsiteX193" fmla="*/ 247650 w 576262"/>
                    <a:gd name="connsiteY193" fmla="*/ 433388 h 1121569"/>
                    <a:gd name="connsiteX194" fmla="*/ 245268 w 576262"/>
                    <a:gd name="connsiteY194" fmla="*/ 421482 h 1121569"/>
                    <a:gd name="connsiteX195" fmla="*/ 235743 w 576262"/>
                    <a:gd name="connsiteY195" fmla="*/ 397669 h 1121569"/>
                    <a:gd name="connsiteX196" fmla="*/ 230981 w 576262"/>
                    <a:gd name="connsiteY196" fmla="*/ 378619 h 1121569"/>
                    <a:gd name="connsiteX197" fmla="*/ 223837 w 576262"/>
                    <a:gd name="connsiteY197" fmla="*/ 369094 h 1121569"/>
                    <a:gd name="connsiteX198" fmla="*/ 219075 w 576262"/>
                    <a:gd name="connsiteY198" fmla="*/ 361950 h 1121569"/>
                    <a:gd name="connsiteX199" fmla="*/ 209550 w 576262"/>
                    <a:gd name="connsiteY199" fmla="*/ 342900 h 1121569"/>
                    <a:gd name="connsiteX200" fmla="*/ 197643 w 576262"/>
                    <a:gd name="connsiteY200" fmla="*/ 323850 h 1121569"/>
                    <a:gd name="connsiteX201" fmla="*/ 185737 w 576262"/>
                    <a:gd name="connsiteY201" fmla="*/ 314325 h 1121569"/>
                    <a:gd name="connsiteX202" fmla="*/ 171450 w 576262"/>
                    <a:gd name="connsiteY202" fmla="*/ 302419 h 1121569"/>
                    <a:gd name="connsiteX203" fmla="*/ 142875 w 576262"/>
                    <a:gd name="connsiteY203" fmla="*/ 278607 h 1121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</a:cxnLst>
                  <a:rect l="l" t="t" r="r" b="b"/>
                  <a:pathLst>
                    <a:path w="576262" h="1121569">
                      <a:moveTo>
                        <a:pt x="142875" y="278607"/>
                      </a:moveTo>
                      <a:cubicBezTo>
                        <a:pt x="136525" y="272654"/>
                        <a:pt x="137209" y="270008"/>
                        <a:pt x="133350" y="266700"/>
                      </a:cubicBezTo>
                      <a:cubicBezTo>
                        <a:pt x="131444" y="265066"/>
                        <a:pt x="128166" y="265887"/>
                        <a:pt x="126206" y="264319"/>
                      </a:cubicBezTo>
                      <a:cubicBezTo>
                        <a:pt x="123971" y="262531"/>
                        <a:pt x="123467" y="259199"/>
                        <a:pt x="121443" y="257175"/>
                      </a:cubicBezTo>
                      <a:cubicBezTo>
                        <a:pt x="118637" y="254369"/>
                        <a:pt x="115093" y="252413"/>
                        <a:pt x="111918" y="250032"/>
                      </a:cubicBezTo>
                      <a:cubicBezTo>
                        <a:pt x="98271" y="229559"/>
                        <a:pt x="116443" y="253652"/>
                        <a:pt x="100012" y="240507"/>
                      </a:cubicBezTo>
                      <a:cubicBezTo>
                        <a:pt x="84625" y="228197"/>
                        <a:pt x="106063" y="236967"/>
                        <a:pt x="88106" y="230982"/>
                      </a:cubicBezTo>
                      <a:cubicBezTo>
                        <a:pt x="86169" y="225171"/>
                        <a:pt x="85579" y="221311"/>
                        <a:pt x="80962" y="216694"/>
                      </a:cubicBezTo>
                      <a:cubicBezTo>
                        <a:pt x="78938" y="214670"/>
                        <a:pt x="76199" y="213519"/>
                        <a:pt x="73818" y="211932"/>
                      </a:cubicBezTo>
                      <a:lnTo>
                        <a:pt x="59531" y="190500"/>
                      </a:lnTo>
                      <a:lnTo>
                        <a:pt x="54768" y="183357"/>
                      </a:lnTo>
                      <a:cubicBezTo>
                        <a:pt x="53180" y="180976"/>
                        <a:pt x="52030" y="178237"/>
                        <a:pt x="50006" y="176213"/>
                      </a:cubicBezTo>
                      <a:lnTo>
                        <a:pt x="42862" y="169069"/>
                      </a:lnTo>
                      <a:cubicBezTo>
                        <a:pt x="42068" y="166688"/>
                        <a:pt x="41171" y="164339"/>
                        <a:pt x="40481" y="161925"/>
                      </a:cubicBezTo>
                      <a:cubicBezTo>
                        <a:pt x="39461" y="158356"/>
                        <a:pt x="37625" y="149070"/>
                        <a:pt x="35718" y="145257"/>
                      </a:cubicBezTo>
                      <a:cubicBezTo>
                        <a:pt x="34438" y="142697"/>
                        <a:pt x="32543" y="140494"/>
                        <a:pt x="30956" y="138113"/>
                      </a:cubicBezTo>
                      <a:cubicBezTo>
                        <a:pt x="30162" y="134938"/>
                        <a:pt x="29474" y="131735"/>
                        <a:pt x="28575" y="128588"/>
                      </a:cubicBezTo>
                      <a:cubicBezTo>
                        <a:pt x="26022" y="119655"/>
                        <a:pt x="25675" y="122165"/>
                        <a:pt x="23812" y="111919"/>
                      </a:cubicBezTo>
                      <a:cubicBezTo>
                        <a:pt x="20348" y="92865"/>
                        <a:pt x="21926" y="93002"/>
                        <a:pt x="19050" y="71438"/>
                      </a:cubicBezTo>
                      <a:cubicBezTo>
                        <a:pt x="18515" y="67426"/>
                        <a:pt x="17462" y="63501"/>
                        <a:pt x="16668" y="59532"/>
                      </a:cubicBezTo>
                      <a:cubicBezTo>
                        <a:pt x="17462" y="46832"/>
                        <a:pt x="17718" y="34087"/>
                        <a:pt x="19050" y="21432"/>
                      </a:cubicBezTo>
                      <a:cubicBezTo>
                        <a:pt x="19397" y="18134"/>
                        <a:pt x="23389" y="8896"/>
                        <a:pt x="26193" y="7144"/>
                      </a:cubicBezTo>
                      <a:cubicBezTo>
                        <a:pt x="30053" y="4731"/>
                        <a:pt x="44433" y="1394"/>
                        <a:pt x="50006" y="0"/>
                      </a:cubicBezTo>
                      <a:lnTo>
                        <a:pt x="197643" y="2382"/>
                      </a:lnTo>
                      <a:cubicBezTo>
                        <a:pt x="202711" y="2536"/>
                        <a:pt x="209349" y="5903"/>
                        <a:pt x="214312" y="7144"/>
                      </a:cubicBezTo>
                      <a:cubicBezTo>
                        <a:pt x="241237" y="13875"/>
                        <a:pt x="209855" y="4071"/>
                        <a:pt x="240506" y="14288"/>
                      </a:cubicBezTo>
                      <a:lnTo>
                        <a:pt x="290512" y="30957"/>
                      </a:lnTo>
                      <a:lnTo>
                        <a:pt x="304800" y="35719"/>
                      </a:lnTo>
                      <a:cubicBezTo>
                        <a:pt x="307181" y="36513"/>
                        <a:pt x="309613" y="37168"/>
                        <a:pt x="311943" y="38100"/>
                      </a:cubicBezTo>
                      <a:cubicBezTo>
                        <a:pt x="326180" y="43795"/>
                        <a:pt x="319795" y="41511"/>
                        <a:pt x="330993" y="45244"/>
                      </a:cubicBezTo>
                      <a:cubicBezTo>
                        <a:pt x="351458" y="58888"/>
                        <a:pt x="325571" y="42534"/>
                        <a:pt x="345281" y="52388"/>
                      </a:cubicBezTo>
                      <a:cubicBezTo>
                        <a:pt x="347841" y="53668"/>
                        <a:pt x="349865" y="55870"/>
                        <a:pt x="352425" y="57150"/>
                      </a:cubicBezTo>
                      <a:cubicBezTo>
                        <a:pt x="354670" y="58273"/>
                        <a:pt x="357374" y="58313"/>
                        <a:pt x="359568" y="59532"/>
                      </a:cubicBezTo>
                      <a:cubicBezTo>
                        <a:pt x="364572" y="62312"/>
                        <a:pt x="369093" y="65882"/>
                        <a:pt x="373856" y="69057"/>
                      </a:cubicBezTo>
                      <a:cubicBezTo>
                        <a:pt x="376237" y="70644"/>
                        <a:pt x="378976" y="71795"/>
                        <a:pt x="381000" y="73819"/>
                      </a:cubicBezTo>
                      <a:cubicBezTo>
                        <a:pt x="390167" y="82987"/>
                        <a:pt x="385341" y="79095"/>
                        <a:pt x="395287" y="85725"/>
                      </a:cubicBezTo>
                      <a:cubicBezTo>
                        <a:pt x="404017" y="98820"/>
                        <a:pt x="395289" y="87712"/>
                        <a:pt x="407193" y="97632"/>
                      </a:cubicBezTo>
                      <a:cubicBezTo>
                        <a:pt x="409780" y="99788"/>
                        <a:pt x="411780" y="102584"/>
                        <a:pt x="414337" y="104775"/>
                      </a:cubicBezTo>
                      <a:cubicBezTo>
                        <a:pt x="417350" y="107358"/>
                        <a:pt x="420611" y="109643"/>
                        <a:pt x="423862" y="111919"/>
                      </a:cubicBezTo>
                      <a:cubicBezTo>
                        <a:pt x="428551" y="115201"/>
                        <a:pt x="434103" y="117396"/>
                        <a:pt x="438150" y="121444"/>
                      </a:cubicBezTo>
                      <a:lnTo>
                        <a:pt x="445293" y="128588"/>
                      </a:lnTo>
                      <a:cubicBezTo>
                        <a:pt x="446087" y="130969"/>
                        <a:pt x="446552" y="133487"/>
                        <a:pt x="447675" y="135732"/>
                      </a:cubicBezTo>
                      <a:cubicBezTo>
                        <a:pt x="449547" y="139475"/>
                        <a:pt x="457782" y="149881"/>
                        <a:pt x="459581" y="152400"/>
                      </a:cubicBezTo>
                      <a:cubicBezTo>
                        <a:pt x="461244" y="154729"/>
                        <a:pt x="462511" y="157345"/>
                        <a:pt x="464343" y="159544"/>
                      </a:cubicBezTo>
                      <a:cubicBezTo>
                        <a:pt x="466499" y="162131"/>
                        <a:pt x="469331" y="164101"/>
                        <a:pt x="471487" y="166688"/>
                      </a:cubicBezTo>
                      <a:cubicBezTo>
                        <a:pt x="474211" y="169957"/>
                        <a:pt x="482226" y="183871"/>
                        <a:pt x="483393" y="185738"/>
                      </a:cubicBezTo>
                      <a:cubicBezTo>
                        <a:pt x="484910" y="188165"/>
                        <a:pt x="486293" y="190709"/>
                        <a:pt x="488156" y="192882"/>
                      </a:cubicBezTo>
                      <a:cubicBezTo>
                        <a:pt x="491078" y="196291"/>
                        <a:pt x="494506" y="199232"/>
                        <a:pt x="497681" y="202407"/>
                      </a:cubicBezTo>
                      <a:cubicBezTo>
                        <a:pt x="499268" y="205582"/>
                        <a:pt x="500562" y="208922"/>
                        <a:pt x="502443" y="211932"/>
                      </a:cubicBezTo>
                      <a:cubicBezTo>
                        <a:pt x="504546" y="215298"/>
                        <a:pt x="507311" y="218206"/>
                        <a:pt x="509587" y="221457"/>
                      </a:cubicBezTo>
                      <a:cubicBezTo>
                        <a:pt x="512869" y="226146"/>
                        <a:pt x="516079" y="230890"/>
                        <a:pt x="519112" y="235744"/>
                      </a:cubicBezTo>
                      <a:cubicBezTo>
                        <a:pt x="523081" y="242094"/>
                        <a:pt x="525723" y="249499"/>
                        <a:pt x="531018" y="254794"/>
                      </a:cubicBezTo>
                      <a:lnTo>
                        <a:pt x="545306" y="269082"/>
                      </a:lnTo>
                      <a:cubicBezTo>
                        <a:pt x="546100" y="272257"/>
                        <a:pt x="546788" y="275460"/>
                        <a:pt x="547687" y="278607"/>
                      </a:cubicBezTo>
                      <a:cubicBezTo>
                        <a:pt x="548376" y="281020"/>
                        <a:pt x="549408" y="283329"/>
                        <a:pt x="550068" y="285750"/>
                      </a:cubicBezTo>
                      <a:cubicBezTo>
                        <a:pt x="551790" y="292065"/>
                        <a:pt x="553243" y="298450"/>
                        <a:pt x="554831" y="304800"/>
                      </a:cubicBezTo>
                      <a:cubicBezTo>
                        <a:pt x="555625" y="307975"/>
                        <a:pt x="555748" y="311398"/>
                        <a:pt x="557212" y="314325"/>
                      </a:cubicBezTo>
                      <a:lnTo>
                        <a:pt x="561975" y="323850"/>
                      </a:lnTo>
                      <a:cubicBezTo>
                        <a:pt x="562769" y="329406"/>
                        <a:pt x="563908" y="334924"/>
                        <a:pt x="564356" y="340519"/>
                      </a:cubicBezTo>
                      <a:cubicBezTo>
                        <a:pt x="568335" y="390265"/>
                        <a:pt x="561956" y="369039"/>
                        <a:pt x="569118" y="390525"/>
                      </a:cubicBezTo>
                      <a:cubicBezTo>
                        <a:pt x="569912" y="396081"/>
                        <a:pt x="570844" y="401620"/>
                        <a:pt x="571500" y="407194"/>
                      </a:cubicBezTo>
                      <a:cubicBezTo>
                        <a:pt x="572432" y="415117"/>
                        <a:pt x="572892" y="423091"/>
                        <a:pt x="573881" y="431007"/>
                      </a:cubicBezTo>
                      <a:cubicBezTo>
                        <a:pt x="574480" y="435798"/>
                        <a:pt x="575468" y="440532"/>
                        <a:pt x="576262" y="445294"/>
                      </a:cubicBezTo>
                      <a:cubicBezTo>
                        <a:pt x="575468" y="457994"/>
                        <a:pt x="575213" y="470739"/>
                        <a:pt x="573881" y="483394"/>
                      </a:cubicBezTo>
                      <a:cubicBezTo>
                        <a:pt x="573618" y="485890"/>
                        <a:pt x="572109" y="488103"/>
                        <a:pt x="571500" y="490538"/>
                      </a:cubicBezTo>
                      <a:cubicBezTo>
                        <a:pt x="564769" y="517460"/>
                        <a:pt x="574571" y="486085"/>
                        <a:pt x="564356" y="516732"/>
                      </a:cubicBezTo>
                      <a:cubicBezTo>
                        <a:pt x="563562" y="519113"/>
                        <a:pt x="563367" y="521787"/>
                        <a:pt x="561975" y="523875"/>
                      </a:cubicBezTo>
                      <a:lnTo>
                        <a:pt x="557212" y="531019"/>
                      </a:lnTo>
                      <a:cubicBezTo>
                        <a:pt x="556418" y="533400"/>
                        <a:pt x="555440" y="535728"/>
                        <a:pt x="554831" y="538163"/>
                      </a:cubicBezTo>
                      <a:cubicBezTo>
                        <a:pt x="553849" y="542089"/>
                        <a:pt x="553730" y="546229"/>
                        <a:pt x="552450" y="550069"/>
                      </a:cubicBezTo>
                      <a:cubicBezTo>
                        <a:pt x="551327" y="553437"/>
                        <a:pt x="549275" y="556419"/>
                        <a:pt x="547687" y="559594"/>
                      </a:cubicBezTo>
                      <a:cubicBezTo>
                        <a:pt x="545791" y="578558"/>
                        <a:pt x="546908" y="578993"/>
                        <a:pt x="542925" y="592932"/>
                      </a:cubicBezTo>
                      <a:cubicBezTo>
                        <a:pt x="542235" y="595345"/>
                        <a:pt x="541935" y="597987"/>
                        <a:pt x="540543" y="600075"/>
                      </a:cubicBezTo>
                      <a:cubicBezTo>
                        <a:pt x="538675" y="602877"/>
                        <a:pt x="535781" y="604838"/>
                        <a:pt x="533400" y="607219"/>
                      </a:cubicBezTo>
                      <a:cubicBezTo>
                        <a:pt x="528442" y="627046"/>
                        <a:pt x="534479" y="607440"/>
                        <a:pt x="526256" y="623888"/>
                      </a:cubicBezTo>
                      <a:cubicBezTo>
                        <a:pt x="525134" y="626133"/>
                        <a:pt x="524756" y="628682"/>
                        <a:pt x="523875" y="631032"/>
                      </a:cubicBezTo>
                      <a:cubicBezTo>
                        <a:pt x="522374" y="635034"/>
                        <a:pt x="520613" y="638936"/>
                        <a:pt x="519112" y="642938"/>
                      </a:cubicBezTo>
                      <a:cubicBezTo>
                        <a:pt x="518231" y="645288"/>
                        <a:pt x="517854" y="647837"/>
                        <a:pt x="516731" y="650082"/>
                      </a:cubicBezTo>
                      <a:cubicBezTo>
                        <a:pt x="515451" y="652642"/>
                        <a:pt x="513485" y="654798"/>
                        <a:pt x="511968" y="657225"/>
                      </a:cubicBezTo>
                      <a:cubicBezTo>
                        <a:pt x="497608" y="680201"/>
                        <a:pt x="510945" y="659954"/>
                        <a:pt x="500062" y="676275"/>
                      </a:cubicBezTo>
                      <a:cubicBezTo>
                        <a:pt x="497598" y="683668"/>
                        <a:pt x="497334" y="685585"/>
                        <a:pt x="492918" y="692944"/>
                      </a:cubicBezTo>
                      <a:cubicBezTo>
                        <a:pt x="489973" y="697852"/>
                        <a:pt x="486568" y="702469"/>
                        <a:pt x="483393" y="707232"/>
                      </a:cubicBezTo>
                      <a:cubicBezTo>
                        <a:pt x="483392" y="707233"/>
                        <a:pt x="473869" y="721519"/>
                        <a:pt x="473868" y="721519"/>
                      </a:cubicBezTo>
                      <a:lnTo>
                        <a:pt x="466725" y="723900"/>
                      </a:lnTo>
                      <a:cubicBezTo>
                        <a:pt x="465137" y="726281"/>
                        <a:pt x="463986" y="729020"/>
                        <a:pt x="461962" y="731044"/>
                      </a:cubicBezTo>
                      <a:cubicBezTo>
                        <a:pt x="459938" y="733068"/>
                        <a:pt x="456335" y="733380"/>
                        <a:pt x="454818" y="735807"/>
                      </a:cubicBezTo>
                      <a:cubicBezTo>
                        <a:pt x="452157" y="740064"/>
                        <a:pt x="453606" y="746544"/>
                        <a:pt x="450056" y="750094"/>
                      </a:cubicBezTo>
                      <a:cubicBezTo>
                        <a:pt x="447675" y="752475"/>
                        <a:pt x="445068" y="754651"/>
                        <a:pt x="442912" y="757238"/>
                      </a:cubicBezTo>
                      <a:cubicBezTo>
                        <a:pt x="441080" y="759437"/>
                        <a:pt x="440174" y="762358"/>
                        <a:pt x="438150" y="764382"/>
                      </a:cubicBezTo>
                      <a:cubicBezTo>
                        <a:pt x="436126" y="766406"/>
                        <a:pt x="433387" y="767557"/>
                        <a:pt x="431006" y="769144"/>
                      </a:cubicBezTo>
                      <a:cubicBezTo>
                        <a:pt x="427282" y="774729"/>
                        <a:pt x="417694" y="785670"/>
                        <a:pt x="428625" y="792957"/>
                      </a:cubicBezTo>
                      <a:cubicBezTo>
                        <a:pt x="433950" y="796507"/>
                        <a:pt x="441325" y="791369"/>
                        <a:pt x="447675" y="790575"/>
                      </a:cubicBezTo>
                      <a:cubicBezTo>
                        <a:pt x="452437" y="788988"/>
                        <a:pt x="457785" y="788597"/>
                        <a:pt x="461962" y="785813"/>
                      </a:cubicBezTo>
                      <a:cubicBezTo>
                        <a:pt x="465264" y="783612"/>
                        <a:pt x="466799" y="779518"/>
                        <a:pt x="469106" y="776288"/>
                      </a:cubicBezTo>
                      <a:cubicBezTo>
                        <a:pt x="470769" y="773959"/>
                        <a:pt x="471006" y="769144"/>
                        <a:pt x="473868" y="769144"/>
                      </a:cubicBezTo>
                      <a:cubicBezTo>
                        <a:pt x="476378" y="769144"/>
                        <a:pt x="473530" y="774829"/>
                        <a:pt x="471487" y="776288"/>
                      </a:cubicBezTo>
                      <a:cubicBezTo>
                        <a:pt x="467402" y="779206"/>
                        <a:pt x="461962" y="779463"/>
                        <a:pt x="457200" y="781050"/>
                      </a:cubicBezTo>
                      <a:cubicBezTo>
                        <a:pt x="442483" y="785956"/>
                        <a:pt x="452569" y="783181"/>
                        <a:pt x="426243" y="785813"/>
                      </a:cubicBezTo>
                      <a:cubicBezTo>
                        <a:pt x="412977" y="790235"/>
                        <a:pt x="408667" y="786380"/>
                        <a:pt x="414337" y="797719"/>
                      </a:cubicBezTo>
                      <a:cubicBezTo>
                        <a:pt x="415617" y="800279"/>
                        <a:pt x="417512" y="802482"/>
                        <a:pt x="419100" y="804863"/>
                      </a:cubicBezTo>
                      <a:cubicBezTo>
                        <a:pt x="414799" y="856454"/>
                        <a:pt x="422523" y="819447"/>
                        <a:pt x="411956" y="840582"/>
                      </a:cubicBezTo>
                      <a:cubicBezTo>
                        <a:pt x="410834" y="842827"/>
                        <a:pt x="411143" y="845765"/>
                        <a:pt x="409575" y="847725"/>
                      </a:cubicBezTo>
                      <a:cubicBezTo>
                        <a:pt x="407787" y="849960"/>
                        <a:pt x="404812" y="850900"/>
                        <a:pt x="402431" y="852488"/>
                      </a:cubicBezTo>
                      <a:cubicBezTo>
                        <a:pt x="401637" y="854869"/>
                        <a:pt x="401618" y="857672"/>
                        <a:pt x="400050" y="859632"/>
                      </a:cubicBezTo>
                      <a:cubicBezTo>
                        <a:pt x="395939" y="864770"/>
                        <a:pt x="389100" y="865345"/>
                        <a:pt x="383381" y="866775"/>
                      </a:cubicBezTo>
                      <a:cubicBezTo>
                        <a:pt x="381793" y="869156"/>
                        <a:pt x="378903" y="871071"/>
                        <a:pt x="378618" y="873919"/>
                      </a:cubicBezTo>
                      <a:cubicBezTo>
                        <a:pt x="378060" y="879504"/>
                        <a:pt x="378339" y="885646"/>
                        <a:pt x="381000" y="890588"/>
                      </a:cubicBezTo>
                      <a:cubicBezTo>
                        <a:pt x="384193" y="896518"/>
                        <a:pt x="391551" y="899271"/>
                        <a:pt x="395287" y="904875"/>
                      </a:cubicBezTo>
                      <a:lnTo>
                        <a:pt x="400050" y="912019"/>
                      </a:lnTo>
                      <a:cubicBezTo>
                        <a:pt x="402320" y="925641"/>
                        <a:pt x="404812" y="938409"/>
                        <a:pt x="404812" y="952500"/>
                      </a:cubicBezTo>
                      <a:cubicBezTo>
                        <a:pt x="404812" y="973946"/>
                        <a:pt x="403620" y="995381"/>
                        <a:pt x="402431" y="1016794"/>
                      </a:cubicBezTo>
                      <a:cubicBezTo>
                        <a:pt x="402032" y="1023971"/>
                        <a:pt x="401232" y="1031135"/>
                        <a:pt x="400050" y="1038225"/>
                      </a:cubicBezTo>
                      <a:cubicBezTo>
                        <a:pt x="397906" y="1051087"/>
                        <a:pt x="385004" y="1057176"/>
                        <a:pt x="381000" y="1069182"/>
                      </a:cubicBezTo>
                      <a:cubicBezTo>
                        <a:pt x="375298" y="1086282"/>
                        <a:pt x="382206" y="1064955"/>
                        <a:pt x="376237" y="1085850"/>
                      </a:cubicBezTo>
                      <a:cubicBezTo>
                        <a:pt x="375547" y="1088264"/>
                        <a:pt x="375075" y="1090800"/>
                        <a:pt x="373856" y="1092994"/>
                      </a:cubicBezTo>
                      <a:cubicBezTo>
                        <a:pt x="371076" y="1097998"/>
                        <a:pt x="366141" y="1101852"/>
                        <a:pt x="364331" y="1107282"/>
                      </a:cubicBezTo>
                      <a:cubicBezTo>
                        <a:pt x="361045" y="1117140"/>
                        <a:pt x="363342" y="1112337"/>
                        <a:pt x="357187" y="1121569"/>
                      </a:cubicBezTo>
                      <a:cubicBezTo>
                        <a:pt x="350837" y="1120775"/>
                        <a:pt x="344433" y="1120333"/>
                        <a:pt x="338137" y="1119188"/>
                      </a:cubicBezTo>
                      <a:cubicBezTo>
                        <a:pt x="335667" y="1118739"/>
                        <a:pt x="332768" y="1118582"/>
                        <a:pt x="330993" y="1116807"/>
                      </a:cubicBezTo>
                      <a:cubicBezTo>
                        <a:pt x="329218" y="1115032"/>
                        <a:pt x="330701" y="1111055"/>
                        <a:pt x="328612" y="1109663"/>
                      </a:cubicBezTo>
                      <a:cubicBezTo>
                        <a:pt x="325245" y="1107418"/>
                        <a:pt x="320632" y="1108264"/>
                        <a:pt x="316706" y="1107282"/>
                      </a:cubicBezTo>
                      <a:cubicBezTo>
                        <a:pt x="314271" y="1106673"/>
                        <a:pt x="311943" y="1105694"/>
                        <a:pt x="309562" y="1104900"/>
                      </a:cubicBezTo>
                      <a:cubicBezTo>
                        <a:pt x="307975" y="1102519"/>
                        <a:pt x="305805" y="1100436"/>
                        <a:pt x="304800" y="1097757"/>
                      </a:cubicBezTo>
                      <a:cubicBezTo>
                        <a:pt x="303379" y="1093967"/>
                        <a:pt x="303400" y="1089777"/>
                        <a:pt x="302418" y="1085850"/>
                      </a:cubicBezTo>
                      <a:cubicBezTo>
                        <a:pt x="301809" y="1083415"/>
                        <a:pt x="300831" y="1081088"/>
                        <a:pt x="300037" y="1078707"/>
                      </a:cubicBezTo>
                      <a:cubicBezTo>
                        <a:pt x="299243" y="1064419"/>
                        <a:pt x="300933" y="1049773"/>
                        <a:pt x="297656" y="1035844"/>
                      </a:cubicBezTo>
                      <a:cubicBezTo>
                        <a:pt x="297081" y="1033401"/>
                        <a:pt x="292287" y="1036450"/>
                        <a:pt x="290512" y="1038225"/>
                      </a:cubicBezTo>
                      <a:cubicBezTo>
                        <a:pt x="287572" y="1041165"/>
                        <a:pt x="284791" y="1050627"/>
                        <a:pt x="283368" y="1054894"/>
                      </a:cubicBezTo>
                      <a:cubicBezTo>
                        <a:pt x="283080" y="1056622"/>
                        <a:pt x="281211" y="1072417"/>
                        <a:pt x="278606" y="1076325"/>
                      </a:cubicBezTo>
                      <a:cubicBezTo>
                        <a:pt x="276738" y="1079127"/>
                        <a:pt x="273843" y="1081088"/>
                        <a:pt x="271462" y="1083469"/>
                      </a:cubicBezTo>
                      <a:cubicBezTo>
                        <a:pt x="267266" y="1083049"/>
                        <a:pt x="246005" y="1082084"/>
                        <a:pt x="238125" y="1078707"/>
                      </a:cubicBezTo>
                      <a:cubicBezTo>
                        <a:pt x="235494" y="1077580"/>
                        <a:pt x="233362" y="1075532"/>
                        <a:pt x="230981" y="1073944"/>
                      </a:cubicBezTo>
                      <a:cubicBezTo>
                        <a:pt x="229355" y="1069066"/>
                        <a:pt x="228100" y="1063209"/>
                        <a:pt x="223837" y="1059657"/>
                      </a:cubicBezTo>
                      <a:cubicBezTo>
                        <a:pt x="221110" y="1057385"/>
                        <a:pt x="217201" y="1056957"/>
                        <a:pt x="214312" y="1054894"/>
                      </a:cubicBezTo>
                      <a:cubicBezTo>
                        <a:pt x="198706" y="1043746"/>
                        <a:pt x="215347" y="1050476"/>
                        <a:pt x="200025" y="1045369"/>
                      </a:cubicBezTo>
                      <a:cubicBezTo>
                        <a:pt x="203115" y="1023735"/>
                        <a:pt x="200632" y="1034021"/>
                        <a:pt x="207168" y="1014413"/>
                      </a:cubicBezTo>
                      <a:cubicBezTo>
                        <a:pt x="207962" y="1012032"/>
                        <a:pt x="208044" y="1009277"/>
                        <a:pt x="209550" y="1007269"/>
                      </a:cubicBezTo>
                      <a:lnTo>
                        <a:pt x="216693" y="997744"/>
                      </a:lnTo>
                      <a:cubicBezTo>
                        <a:pt x="217487" y="995363"/>
                        <a:pt x="217952" y="992845"/>
                        <a:pt x="219075" y="990600"/>
                      </a:cubicBezTo>
                      <a:cubicBezTo>
                        <a:pt x="231025" y="966702"/>
                        <a:pt x="216083" y="1003137"/>
                        <a:pt x="228600" y="973932"/>
                      </a:cubicBezTo>
                      <a:cubicBezTo>
                        <a:pt x="229589" y="971625"/>
                        <a:pt x="229859" y="969033"/>
                        <a:pt x="230981" y="966788"/>
                      </a:cubicBezTo>
                      <a:cubicBezTo>
                        <a:pt x="232167" y="964415"/>
                        <a:pt x="241340" y="952622"/>
                        <a:pt x="240506" y="950119"/>
                      </a:cubicBezTo>
                      <a:cubicBezTo>
                        <a:pt x="239712" y="947738"/>
                        <a:pt x="235743" y="951706"/>
                        <a:pt x="233362" y="952500"/>
                      </a:cubicBezTo>
                      <a:cubicBezTo>
                        <a:pt x="231027" y="954056"/>
                        <a:pt x="213076" y="965643"/>
                        <a:pt x="209550" y="969169"/>
                      </a:cubicBezTo>
                      <a:cubicBezTo>
                        <a:pt x="207526" y="971193"/>
                        <a:pt x="206811" y="974289"/>
                        <a:pt x="204787" y="976313"/>
                      </a:cubicBezTo>
                      <a:cubicBezTo>
                        <a:pt x="202763" y="978337"/>
                        <a:pt x="199933" y="979358"/>
                        <a:pt x="197643" y="981075"/>
                      </a:cubicBezTo>
                      <a:cubicBezTo>
                        <a:pt x="193577" y="984124"/>
                        <a:pt x="189536" y="987223"/>
                        <a:pt x="185737" y="990600"/>
                      </a:cubicBezTo>
                      <a:cubicBezTo>
                        <a:pt x="182381" y="993583"/>
                        <a:pt x="180062" y="997815"/>
                        <a:pt x="176212" y="1000125"/>
                      </a:cubicBezTo>
                      <a:cubicBezTo>
                        <a:pt x="171907" y="1002708"/>
                        <a:pt x="166687" y="1003300"/>
                        <a:pt x="161925" y="1004888"/>
                      </a:cubicBezTo>
                      <a:cubicBezTo>
                        <a:pt x="159544" y="1005682"/>
                        <a:pt x="157257" y="1006856"/>
                        <a:pt x="154781" y="1007269"/>
                      </a:cubicBezTo>
                      <a:cubicBezTo>
                        <a:pt x="131065" y="1011221"/>
                        <a:pt x="145305" y="1009249"/>
                        <a:pt x="111918" y="1012032"/>
                      </a:cubicBezTo>
                      <a:cubicBezTo>
                        <a:pt x="109537" y="1011238"/>
                        <a:pt x="106969" y="1010869"/>
                        <a:pt x="104775" y="1009650"/>
                      </a:cubicBezTo>
                      <a:cubicBezTo>
                        <a:pt x="91957" y="1002528"/>
                        <a:pt x="92022" y="1001659"/>
                        <a:pt x="83343" y="992982"/>
                      </a:cubicBezTo>
                      <a:cubicBezTo>
                        <a:pt x="77229" y="974639"/>
                        <a:pt x="80446" y="983355"/>
                        <a:pt x="73818" y="966788"/>
                      </a:cubicBezTo>
                      <a:cubicBezTo>
                        <a:pt x="74612" y="964407"/>
                        <a:pt x="75077" y="961889"/>
                        <a:pt x="76200" y="959644"/>
                      </a:cubicBezTo>
                      <a:cubicBezTo>
                        <a:pt x="77709" y="956625"/>
                        <a:pt x="86808" y="944489"/>
                        <a:pt x="88106" y="942975"/>
                      </a:cubicBezTo>
                      <a:cubicBezTo>
                        <a:pt x="90298" y="940418"/>
                        <a:pt x="93183" y="938490"/>
                        <a:pt x="95250" y="935832"/>
                      </a:cubicBezTo>
                      <a:cubicBezTo>
                        <a:pt x="110211" y="916597"/>
                        <a:pt x="98088" y="926002"/>
                        <a:pt x="111918" y="916782"/>
                      </a:cubicBezTo>
                      <a:lnTo>
                        <a:pt x="116681" y="909638"/>
                      </a:lnTo>
                      <a:cubicBezTo>
                        <a:pt x="85435" y="933074"/>
                        <a:pt x="123389" y="906176"/>
                        <a:pt x="100012" y="919163"/>
                      </a:cubicBezTo>
                      <a:cubicBezTo>
                        <a:pt x="95009" y="921943"/>
                        <a:pt x="90844" y="926128"/>
                        <a:pt x="85725" y="928688"/>
                      </a:cubicBezTo>
                      <a:cubicBezTo>
                        <a:pt x="82798" y="930152"/>
                        <a:pt x="79335" y="930129"/>
                        <a:pt x="76200" y="931069"/>
                      </a:cubicBezTo>
                      <a:cubicBezTo>
                        <a:pt x="47213" y="939765"/>
                        <a:pt x="74341" y="932725"/>
                        <a:pt x="52387" y="938213"/>
                      </a:cubicBezTo>
                      <a:cubicBezTo>
                        <a:pt x="40481" y="937419"/>
                        <a:pt x="28528" y="937150"/>
                        <a:pt x="16668" y="935832"/>
                      </a:cubicBezTo>
                      <a:cubicBezTo>
                        <a:pt x="14173" y="935555"/>
                        <a:pt x="11613" y="934842"/>
                        <a:pt x="9525" y="933450"/>
                      </a:cubicBezTo>
                      <a:cubicBezTo>
                        <a:pt x="6723" y="931582"/>
                        <a:pt x="4762" y="928688"/>
                        <a:pt x="2381" y="926307"/>
                      </a:cubicBezTo>
                      <a:cubicBezTo>
                        <a:pt x="1587" y="923926"/>
                        <a:pt x="0" y="921673"/>
                        <a:pt x="0" y="919163"/>
                      </a:cubicBezTo>
                      <a:cubicBezTo>
                        <a:pt x="0" y="903268"/>
                        <a:pt x="325" y="887299"/>
                        <a:pt x="2381" y="871538"/>
                      </a:cubicBezTo>
                      <a:cubicBezTo>
                        <a:pt x="2751" y="868700"/>
                        <a:pt x="4989" y="866279"/>
                        <a:pt x="7143" y="864394"/>
                      </a:cubicBezTo>
                      <a:cubicBezTo>
                        <a:pt x="15413" y="857158"/>
                        <a:pt x="19556" y="855065"/>
                        <a:pt x="28575" y="852488"/>
                      </a:cubicBezTo>
                      <a:cubicBezTo>
                        <a:pt x="31722" y="851589"/>
                        <a:pt x="34925" y="850901"/>
                        <a:pt x="38100" y="850107"/>
                      </a:cubicBezTo>
                      <a:cubicBezTo>
                        <a:pt x="41275" y="848519"/>
                        <a:pt x="44301" y="846590"/>
                        <a:pt x="47625" y="845344"/>
                      </a:cubicBezTo>
                      <a:cubicBezTo>
                        <a:pt x="50689" y="844195"/>
                        <a:pt x="53950" y="843649"/>
                        <a:pt x="57150" y="842963"/>
                      </a:cubicBezTo>
                      <a:cubicBezTo>
                        <a:pt x="65065" y="841267"/>
                        <a:pt x="73025" y="839788"/>
                        <a:pt x="80962" y="838200"/>
                      </a:cubicBezTo>
                      <a:cubicBezTo>
                        <a:pt x="84931" y="837406"/>
                        <a:pt x="89028" y="837099"/>
                        <a:pt x="92868" y="835819"/>
                      </a:cubicBezTo>
                      <a:cubicBezTo>
                        <a:pt x="97631" y="834232"/>
                        <a:pt x="102329" y="832436"/>
                        <a:pt x="107156" y="831057"/>
                      </a:cubicBezTo>
                      <a:cubicBezTo>
                        <a:pt x="113450" y="829259"/>
                        <a:pt x="120351" y="829221"/>
                        <a:pt x="126206" y="826294"/>
                      </a:cubicBezTo>
                      <a:cubicBezTo>
                        <a:pt x="137976" y="820409"/>
                        <a:pt x="132364" y="822655"/>
                        <a:pt x="142875" y="819150"/>
                      </a:cubicBezTo>
                      <a:cubicBezTo>
                        <a:pt x="149225" y="814388"/>
                        <a:pt x="154395" y="807373"/>
                        <a:pt x="161925" y="804863"/>
                      </a:cubicBezTo>
                      <a:lnTo>
                        <a:pt x="190500" y="795338"/>
                      </a:lnTo>
                      <a:lnTo>
                        <a:pt x="197643" y="792957"/>
                      </a:lnTo>
                      <a:cubicBezTo>
                        <a:pt x="202406" y="789782"/>
                        <a:pt x="207884" y="787479"/>
                        <a:pt x="211931" y="783432"/>
                      </a:cubicBezTo>
                      <a:cubicBezTo>
                        <a:pt x="221099" y="774264"/>
                        <a:pt x="216273" y="778156"/>
                        <a:pt x="226218" y="771525"/>
                      </a:cubicBezTo>
                      <a:cubicBezTo>
                        <a:pt x="238051" y="753779"/>
                        <a:pt x="222836" y="775586"/>
                        <a:pt x="238125" y="757238"/>
                      </a:cubicBezTo>
                      <a:cubicBezTo>
                        <a:pt x="254701" y="737346"/>
                        <a:pt x="229159" y="763822"/>
                        <a:pt x="250031" y="742950"/>
                      </a:cubicBezTo>
                      <a:cubicBezTo>
                        <a:pt x="258013" y="726984"/>
                        <a:pt x="252312" y="740108"/>
                        <a:pt x="257175" y="723900"/>
                      </a:cubicBezTo>
                      <a:cubicBezTo>
                        <a:pt x="264423" y="699741"/>
                        <a:pt x="259980" y="719399"/>
                        <a:pt x="264318" y="697707"/>
                      </a:cubicBezTo>
                      <a:cubicBezTo>
                        <a:pt x="269815" y="626273"/>
                        <a:pt x="268443" y="656809"/>
                        <a:pt x="264318" y="531019"/>
                      </a:cubicBezTo>
                      <a:cubicBezTo>
                        <a:pt x="264211" y="527748"/>
                        <a:pt x="262475" y="524722"/>
                        <a:pt x="261937" y="521494"/>
                      </a:cubicBezTo>
                      <a:cubicBezTo>
                        <a:pt x="257450" y="494568"/>
                        <a:pt x="262283" y="510628"/>
                        <a:pt x="257175" y="495300"/>
                      </a:cubicBezTo>
                      <a:cubicBezTo>
                        <a:pt x="256381" y="485775"/>
                        <a:pt x="255979" y="476209"/>
                        <a:pt x="254793" y="466725"/>
                      </a:cubicBezTo>
                      <a:cubicBezTo>
                        <a:pt x="254387" y="463478"/>
                        <a:pt x="252997" y="460420"/>
                        <a:pt x="252412" y="457200"/>
                      </a:cubicBezTo>
                      <a:cubicBezTo>
                        <a:pt x="251408" y="451678"/>
                        <a:pt x="251132" y="446035"/>
                        <a:pt x="250031" y="440532"/>
                      </a:cubicBezTo>
                      <a:cubicBezTo>
                        <a:pt x="249539" y="438071"/>
                        <a:pt x="248259" y="435823"/>
                        <a:pt x="247650" y="433388"/>
                      </a:cubicBezTo>
                      <a:cubicBezTo>
                        <a:pt x="246668" y="429462"/>
                        <a:pt x="246333" y="425387"/>
                        <a:pt x="245268" y="421482"/>
                      </a:cubicBezTo>
                      <a:cubicBezTo>
                        <a:pt x="241735" y="408529"/>
                        <a:pt x="241088" y="408359"/>
                        <a:pt x="235743" y="397669"/>
                      </a:cubicBezTo>
                      <a:cubicBezTo>
                        <a:pt x="235140" y="394656"/>
                        <a:pt x="233233" y="382561"/>
                        <a:pt x="230981" y="378619"/>
                      </a:cubicBezTo>
                      <a:cubicBezTo>
                        <a:pt x="229012" y="375173"/>
                        <a:pt x="226144" y="372324"/>
                        <a:pt x="223837" y="369094"/>
                      </a:cubicBezTo>
                      <a:cubicBezTo>
                        <a:pt x="222174" y="366765"/>
                        <a:pt x="220662" y="364331"/>
                        <a:pt x="219075" y="361950"/>
                      </a:cubicBezTo>
                      <a:cubicBezTo>
                        <a:pt x="213226" y="338561"/>
                        <a:pt x="221693" y="367187"/>
                        <a:pt x="209550" y="342900"/>
                      </a:cubicBezTo>
                      <a:cubicBezTo>
                        <a:pt x="199632" y="323065"/>
                        <a:pt x="211387" y="333013"/>
                        <a:pt x="197643" y="323850"/>
                      </a:cubicBezTo>
                      <a:cubicBezTo>
                        <a:pt x="186995" y="307878"/>
                        <a:pt x="199538" y="323525"/>
                        <a:pt x="185737" y="314325"/>
                      </a:cubicBezTo>
                      <a:cubicBezTo>
                        <a:pt x="176820" y="308380"/>
                        <a:pt x="181182" y="306312"/>
                        <a:pt x="171450" y="302419"/>
                      </a:cubicBezTo>
                      <a:cubicBezTo>
                        <a:pt x="169976" y="301829"/>
                        <a:pt x="149225" y="284560"/>
                        <a:pt x="142875" y="278607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/>
                <p:cNvSpPr/>
                <p:nvPr/>
              </p:nvSpPr>
              <p:spPr>
                <a:xfrm>
                  <a:off x="1166336" y="1945481"/>
                  <a:ext cx="90488" cy="904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원호 60"/>
                <p:cNvSpPr/>
                <p:nvPr/>
              </p:nvSpPr>
              <p:spPr>
                <a:xfrm rot="18900000">
                  <a:off x="1124960" y="1936354"/>
                  <a:ext cx="117247" cy="138400"/>
                </a:xfrm>
                <a:prstGeom prst="arc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원호 61"/>
                <p:cNvSpPr/>
                <p:nvPr/>
              </p:nvSpPr>
              <p:spPr>
                <a:xfrm rot="18900000">
                  <a:off x="996373" y="1933974"/>
                  <a:ext cx="117247" cy="138400"/>
                </a:xfrm>
                <a:prstGeom prst="arc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원호 62"/>
                <p:cNvSpPr/>
                <p:nvPr/>
              </p:nvSpPr>
              <p:spPr>
                <a:xfrm rot="7200000">
                  <a:off x="1053879" y="1984160"/>
                  <a:ext cx="117247" cy="138400"/>
                </a:xfrm>
                <a:prstGeom prst="arc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>
                  <a:off x="1104900" y="2078831"/>
                  <a:ext cx="295469" cy="121444"/>
                </a:xfrm>
                <a:custGeom>
                  <a:avLst/>
                  <a:gdLst>
                    <a:gd name="connsiteX0" fmla="*/ 0 w 295469"/>
                    <a:gd name="connsiteY0" fmla="*/ 121444 h 121444"/>
                    <a:gd name="connsiteX1" fmla="*/ 128588 w 295469"/>
                    <a:gd name="connsiteY1" fmla="*/ 114300 h 121444"/>
                    <a:gd name="connsiteX2" fmla="*/ 145256 w 295469"/>
                    <a:gd name="connsiteY2" fmla="*/ 109538 h 121444"/>
                    <a:gd name="connsiteX3" fmla="*/ 183356 w 295469"/>
                    <a:gd name="connsiteY3" fmla="*/ 102394 h 121444"/>
                    <a:gd name="connsiteX4" fmla="*/ 195263 w 295469"/>
                    <a:gd name="connsiteY4" fmla="*/ 97632 h 121444"/>
                    <a:gd name="connsiteX5" fmla="*/ 209550 w 295469"/>
                    <a:gd name="connsiteY5" fmla="*/ 92869 h 121444"/>
                    <a:gd name="connsiteX6" fmla="*/ 219075 w 295469"/>
                    <a:gd name="connsiteY6" fmla="*/ 88107 h 121444"/>
                    <a:gd name="connsiteX7" fmla="*/ 230981 w 295469"/>
                    <a:gd name="connsiteY7" fmla="*/ 83344 h 121444"/>
                    <a:gd name="connsiteX8" fmla="*/ 245269 w 295469"/>
                    <a:gd name="connsiteY8" fmla="*/ 71438 h 121444"/>
                    <a:gd name="connsiteX9" fmla="*/ 252413 w 295469"/>
                    <a:gd name="connsiteY9" fmla="*/ 69057 h 121444"/>
                    <a:gd name="connsiteX10" fmla="*/ 271463 w 295469"/>
                    <a:gd name="connsiteY10" fmla="*/ 52388 h 121444"/>
                    <a:gd name="connsiteX11" fmla="*/ 283369 w 295469"/>
                    <a:gd name="connsiteY11" fmla="*/ 30957 h 121444"/>
                    <a:gd name="connsiteX12" fmla="*/ 290513 w 295469"/>
                    <a:gd name="connsiteY12" fmla="*/ 28575 h 121444"/>
                    <a:gd name="connsiteX13" fmla="*/ 295275 w 295469"/>
                    <a:gd name="connsiteY13" fmla="*/ 11907 h 121444"/>
                    <a:gd name="connsiteX14" fmla="*/ 295275 w 295469"/>
                    <a:gd name="connsiteY14" fmla="*/ 0 h 121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95469" h="121444">
                      <a:moveTo>
                        <a:pt x="0" y="121444"/>
                      </a:moveTo>
                      <a:cubicBezTo>
                        <a:pt x="41514" y="120013"/>
                        <a:pt x="87099" y="119486"/>
                        <a:pt x="128588" y="114300"/>
                      </a:cubicBezTo>
                      <a:cubicBezTo>
                        <a:pt x="134322" y="113583"/>
                        <a:pt x="139626" y="110837"/>
                        <a:pt x="145256" y="109538"/>
                      </a:cubicBezTo>
                      <a:cubicBezTo>
                        <a:pt x="155848" y="107094"/>
                        <a:pt x="174392" y="105979"/>
                        <a:pt x="183356" y="102394"/>
                      </a:cubicBezTo>
                      <a:cubicBezTo>
                        <a:pt x="187325" y="100807"/>
                        <a:pt x="191246" y="99093"/>
                        <a:pt x="195263" y="97632"/>
                      </a:cubicBezTo>
                      <a:cubicBezTo>
                        <a:pt x="199981" y="95916"/>
                        <a:pt x="204889" y="94733"/>
                        <a:pt x="209550" y="92869"/>
                      </a:cubicBezTo>
                      <a:cubicBezTo>
                        <a:pt x="212846" y="91551"/>
                        <a:pt x="215831" y="89549"/>
                        <a:pt x="219075" y="88107"/>
                      </a:cubicBezTo>
                      <a:cubicBezTo>
                        <a:pt x="222981" y="86371"/>
                        <a:pt x="227158" y="85256"/>
                        <a:pt x="230981" y="83344"/>
                      </a:cubicBezTo>
                      <a:cubicBezTo>
                        <a:pt x="246570" y="75550"/>
                        <a:pt x="229461" y="81976"/>
                        <a:pt x="245269" y="71438"/>
                      </a:cubicBezTo>
                      <a:cubicBezTo>
                        <a:pt x="247358" y="70046"/>
                        <a:pt x="250032" y="69851"/>
                        <a:pt x="252413" y="69057"/>
                      </a:cubicBezTo>
                      <a:cubicBezTo>
                        <a:pt x="269081" y="57944"/>
                        <a:pt x="263525" y="64294"/>
                        <a:pt x="271463" y="52388"/>
                      </a:cubicBezTo>
                      <a:cubicBezTo>
                        <a:pt x="273560" y="46097"/>
                        <a:pt x="277227" y="33005"/>
                        <a:pt x="283369" y="30957"/>
                      </a:cubicBezTo>
                      <a:lnTo>
                        <a:pt x="290513" y="28575"/>
                      </a:lnTo>
                      <a:cubicBezTo>
                        <a:pt x="292018" y="24059"/>
                        <a:pt x="294777" y="16393"/>
                        <a:pt x="295275" y="11907"/>
                      </a:cubicBezTo>
                      <a:cubicBezTo>
                        <a:pt x="295713" y="7962"/>
                        <a:pt x="295275" y="3969"/>
                        <a:pt x="295275" y="0"/>
                      </a:cubicBezTo>
                    </a:path>
                  </a:pathLst>
                </a:cu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자유형 64"/>
                <p:cNvSpPr/>
                <p:nvPr/>
              </p:nvSpPr>
              <p:spPr>
                <a:xfrm>
                  <a:off x="1173956" y="2266950"/>
                  <a:ext cx="300038" cy="97897"/>
                </a:xfrm>
                <a:custGeom>
                  <a:avLst/>
                  <a:gdLst>
                    <a:gd name="connsiteX0" fmla="*/ 0 w 300038"/>
                    <a:gd name="connsiteY0" fmla="*/ 92869 h 97897"/>
                    <a:gd name="connsiteX1" fmla="*/ 126207 w 300038"/>
                    <a:gd name="connsiteY1" fmla="*/ 95250 h 97897"/>
                    <a:gd name="connsiteX2" fmla="*/ 142875 w 300038"/>
                    <a:gd name="connsiteY2" fmla="*/ 92869 h 97897"/>
                    <a:gd name="connsiteX3" fmla="*/ 150019 w 300038"/>
                    <a:gd name="connsiteY3" fmla="*/ 90488 h 97897"/>
                    <a:gd name="connsiteX4" fmla="*/ 173832 w 300038"/>
                    <a:gd name="connsiteY4" fmla="*/ 83344 h 97897"/>
                    <a:gd name="connsiteX5" fmla="*/ 185738 w 300038"/>
                    <a:gd name="connsiteY5" fmla="*/ 78581 h 97897"/>
                    <a:gd name="connsiteX6" fmla="*/ 192882 w 300038"/>
                    <a:gd name="connsiteY6" fmla="*/ 76200 h 97897"/>
                    <a:gd name="connsiteX7" fmla="*/ 204788 w 300038"/>
                    <a:gd name="connsiteY7" fmla="*/ 71438 h 97897"/>
                    <a:gd name="connsiteX8" fmla="*/ 223838 w 300038"/>
                    <a:gd name="connsiteY8" fmla="*/ 66675 h 97897"/>
                    <a:gd name="connsiteX9" fmla="*/ 238125 w 300038"/>
                    <a:gd name="connsiteY9" fmla="*/ 61913 h 97897"/>
                    <a:gd name="connsiteX10" fmla="*/ 245269 w 300038"/>
                    <a:gd name="connsiteY10" fmla="*/ 54769 h 97897"/>
                    <a:gd name="connsiteX11" fmla="*/ 252413 w 300038"/>
                    <a:gd name="connsiteY11" fmla="*/ 52388 h 97897"/>
                    <a:gd name="connsiteX12" fmla="*/ 261938 w 300038"/>
                    <a:gd name="connsiteY12" fmla="*/ 47625 h 97897"/>
                    <a:gd name="connsiteX13" fmla="*/ 271463 w 300038"/>
                    <a:gd name="connsiteY13" fmla="*/ 38100 h 97897"/>
                    <a:gd name="connsiteX14" fmla="*/ 273844 w 300038"/>
                    <a:gd name="connsiteY14" fmla="*/ 30956 h 97897"/>
                    <a:gd name="connsiteX15" fmla="*/ 285750 w 300038"/>
                    <a:gd name="connsiteY15" fmla="*/ 19050 h 97897"/>
                    <a:gd name="connsiteX16" fmla="*/ 300038 w 300038"/>
                    <a:gd name="connsiteY16" fmla="*/ 0 h 97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00038" h="97897">
                      <a:moveTo>
                        <a:pt x="0" y="92869"/>
                      </a:moveTo>
                      <a:cubicBezTo>
                        <a:pt x="73701" y="100238"/>
                        <a:pt x="31678" y="98114"/>
                        <a:pt x="126207" y="95250"/>
                      </a:cubicBezTo>
                      <a:cubicBezTo>
                        <a:pt x="131763" y="94456"/>
                        <a:pt x="137372" y="93970"/>
                        <a:pt x="142875" y="92869"/>
                      </a:cubicBezTo>
                      <a:cubicBezTo>
                        <a:pt x="145336" y="92377"/>
                        <a:pt x="147605" y="91178"/>
                        <a:pt x="150019" y="90488"/>
                      </a:cubicBezTo>
                      <a:cubicBezTo>
                        <a:pt x="162283" y="86984"/>
                        <a:pt x="159709" y="88994"/>
                        <a:pt x="173832" y="83344"/>
                      </a:cubicBezTo>
                      <a:cubicBezTo>
                        <a:pt x="177801" y="81756"/>
                        <a:pt x="181736" y="80082"/>
                        <a:pt x="185738" y="78581"/>
                      </a:cubicBezTo>
                      <a:cubicBezTo>
                        <a:pt x="188088" y="77700"/>
                        <a:pt x="190532" y="77081"/>
                        <a:pt x="192882" y="76200"/>
                      </a:cubicBezTo>
                      <a:cubicBezTo>
                        <a:pt x="196884" y="74699"/>
                        <a:pt x="200703" y="72695"/>
                        <a:pt x="204788" y="71438"/>
                      </a:cubicBezTo>
                      <a:cubicBezTo>
                        <a:pt x="211044" y="69513"/>
                        <a:pt x="217628" y="68745"/>
                        <a:pt x="223838" y="66675"/>
                      </a:cubicBezTo>
                      <a:lnTo>
                        <a:pt x="238125" y="61913"/>
                      </a:lnTo>
                      <a:cubicBezTo>
                        <a:pt x="240506" y="59532"/>
                        <a:pt x="242467" y="56637"/>
                        <a:pt x="245269" y="54769"/>
                      </a:cubicBezTo>
                      <a:cubicBezTo>
                        <a:pt x="247358" y="53377"/>
                        <a:pt x="250106" y="53377"/>
                        <a:pt x="252413" y="52388"/>
                      </a:cubicBezTo>
                      <a:cubicBezTo>
                        <a:pt x="255676" y="50990"/>
                        <a:pt x="258763" y="49213"/>
                        <a:pt x="261938" y="47625"/>
                      </a:cubicBezTo>
                      <a:cubicBezTo>
                        <a:pt x="268287" y="28574"/>
                        <a:pt x="258763" y="50800"/>
                        <a:pt x="271463" y="38100"/>
                      </a:cubicBezTo>
                      <a:cubicBezTo>
                        <a:pt x="273238" y="36325"/>
                        <a:pt x="272721" y="33201"/>
                        <a:pt x="273844" y="30956"/>
                      </a:cubicBezTo>
                      <a:cubicBezTo>
                        <a:pt x="277812" y="23021"/>
                        <a:pt x="278609" y="23812"/>
                        <a:pt x="285750" y="19050"/>
                      </a:cubicBezTo>
                      <a:cubicBezTo>
                        <a:pt x="296520" y="2895"/>
                        <a:pt x="291228" y="8810"/>
                        <a:pt x="300038" y="0"/>
                      </a:cubicBezTo>
                    </a:path>
                  </a:pathLst>
                </a:cu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7" name="자유형 66"/>
              <p:cNvSpPr/>
              <p:nvPr/>
            </p:nvSpPr>
            <p:spPr>
              <a:xfrm>
                <a:off x="5543020" y="2733674"/>
                <a:ext cx="98713" cy="90487"/>
              </a:xfrm>
              <a:custGeom>
                <a:avLst/>
                <a:gdLst>
                  <a:gd name="connsiteX0" fmla="*/ 84667 w 406400"/>
                  <a:gd name="connsiteY0" fmla="*/ 372534 h 372534"/>
                  <a:gd name="connsiteX1" fmla="*/ 59267 w 406400"/>
                  <a:gd name="connsiteY1" fmla="*/ 330200 h 372534"/>
                  <a:gd name="connsiteX2" fmla="*/ 50800 w 406400"/>
                  <a:gd name="connsiteY2" fmla="*/ 304800 h 372534"/>
                  <a:gd name="connsiteX3" fmla="*/ 16934 w 406400"/>
                  <a:gd name="connsiteY3" fmla="*/ 254000 h 372534"/>
                  <a:gd name="connsiteX4" fmla="*/ 0 w 406400"/>
                  <a:gd name="connsiteY4" fmla="*/ 203200 h 372534"/>
                  <a:gd name="connsiteX5" fmla="*/ 25400 w 406400"/>
                  <a:gd name="connsiteY5" fmla="*/ 118534 h 372534"/>
                  <a:gd name="connsiteX6" fmla="*/ 59267 w 406400"/>
                  <a:gd name="connsiteY6" fmla="*/ 50800 h 372534"/>
                  <a:gd name="connsiteX7" fmla="*/ 135467 w 406400"/>
                  <a:gd name="connsiteY7" fmla="*/ 16934 h 372534"/>
                  <a:gd name="connsiteX8" fmla="*/ 160867 w 406400"/>
                  <a:gd name="connsiteY8" fmla="*/ 8467 h 372534"/>
                  <a:gd name="connsiteX9" fmla="*/ 186267 w 406400"/>
                  <a:gd name="connsiteY9" fmla="*/ 0 h 372534"/>
                  <a:gd name="connsiteX10" fmla="*/ 347134 w 406400"/>
                  <a:gd name="connsiteY10" fmla="*/ 8467 h 372534"/>
                  <a:gd name="connsiteX11" fmla="*/ 372534 w 406400"/>
                  <a:gd name="connsiteY11" fmla="*/ 16934 h 372534"/>
                  <a:gd name="connsiteX12" fmla="*/ 381000 w 406400"/>
                  <a:gd name="connsiteY12" fmla="*/ 42334 h 372534"/>
                  <a:gd name="connsiteX13" fmla="*/ 397934 w 406400"/>
                  <a:gd name="connsiteY13" fmla="*/ 59267 h 372534"/>
                  <a:gd name="connsiteX14" fmla="*/ 406400 w 406400"/>
                  <a:gd name="connsiteY14" fmla="*/ 67734 h 372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06400" h="372534">
                    <a:moveTo>
                      <a:pt x="84667" y="372534"/>
                    </a:moveTo>
                    <a:cubicBezTo>
                      <a:pt x="76200" y="358423"/>
                      <a:pt x="66627" y="344919"/>
                      <a:pt x="59267" y="330200"/>
                    </a:cubicBezTo>
                    <a:cubicBezTo>
                      <a:pt x="55276" y="322218"/>
                      <a:pt x="55134" y="312602"/>
                      <a:pt x="50800" y="304800"/>
                    </a:cubicBezTo>
                    <a:cubicBezTo>
                      <a:pt x="40917" y="287010"/>
                      <a:pt x="23370" y="273307"/>
                      <a:pt x="16934" y="254000"/>
                    </a:cubicBezTo>
                    <a:lnTo>
                      <a:pt x="0" y="203200"/>
                    </a:lnTo>
                    <a:cubicBezTo>
                      <a:pt x="18577" y="73166"/>
                      <a:pt x="-7024" y="191487"/>
                      <a:pt x="25400" y="118534"/>
                    </a:cubicBezTo>
                    <a:cubicBezTo>
                      <a:pt x="45805" y="72624"/>
                      <a:pt x="29290" y="74782"/>
                      <a:pt x="59267" y="50800"/>
                    </a:cubicBezTo>
                    <a:cubicBezTo>
                      <a:pt x="88017" y="27800"/>
                      <a:pt x="95189" y="30360"/>
                      <a:pt x="135467" y="16934"/>
                    </a:cubicBezTo>
                    <a:lnTo>
                      <a:pt x="160867" y="8467"/>
                    </a:lnTo>
                    <a:lnTo>
                      <a:pt x="186267" y="0"/>
                    </a:lnTo>
                    <a:cubicBezTo>
                      <a:pt x="239889" y="2822"/>
                      <a:pt x="293658" y="3605"/>
                      <a:pt x="347134" y="8467"/>
                    </a:cubicBezTo>
                    <a:cubicBezTo>
                      <a:pt x="356022" y="9275"/>
                      <a:pt x="366223" y="10623"/>
                      <a:pt x="372534" y="16934"/>
                    </a:cubicBezTo>
                    <a:cubicBezTo>
                      <a:pt x="378845" y="23245"/>
                      <a:pt x="376408" y="34681"/>
                      <a:pt x="381000" y="42334"/>
                    </a:cubicBezTo>
                    <a:cubicBezTo>
                      <a:pt x="385107" y="49179"/>
                      <a:pt x="392289" y="53622"/>
                      <a:pt x="397934" y="59267"/>
                    </a:cubicBezTo>
                    <a:lnTo>
                      <a:pt x="406400" y="67734"/>
                    </a:ln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5546071" y="2950370"/>
                <a:ext cx="110191" cy="96838"/>
                <a:chOff x="5475819" y="2917493"/>
                <a:chExt cx="182824" cy="160670"/>
              </a:xfrm>
            </p:grpSpPr>
            <p:sp>
              <p:nvSpPr>
                <p:cNvPr id="69" name="자유형 68"/>
                <p:cNvSpPr/>
                <p:nvPr/>
              </p:nvSpPr>
              <p:spPr>
                <a:xfrm>
                  <a:off x="5475819" y="2917493"/>
                  <a:ext cx="144776" cy="45718"/>
                </a:xfrm>
                <a:custGeom>
                  <a:avLst/>
                  <a:gdLst>
                    <a:gd name="connsiteX0" fmla="*/ 321734 w 321734"/>
                    <a:gd name="connsiteY0" fmla="*/ 0 h 101600"/>
                    <a:gd name="connsiteX1" fmla="*/ 279400 w 321734"/>
                    <a:gd name="connsiteY1" fmla="*/ 25400 h 101600"/>
                    <a:gd name="connsiteX2" fmla="*/ 270934 w 321734"/>
                    <a:gd name="connsiteY2" fmla="*/ 50800 h 101600"/>
                    <a:gd name="connsiteX3" fmla="*/ 254000 w 321734"/>
                    <a:gd name="connsiteY3" fmla="*/ 67733 h 101600"/>
                    <a:gd name="connsiteX4" fmla="*/ 228600 w 321734"/>
                    <a:gd name="connsiteY4" fmla="*/ 84666 h 101600"/>
                    <a:gd name="connsiteX5" fmla="*/ 160867 w 321734"/>
                    <a:gd name="connsiteY5" fmla="*/ 101600 h 101600"/>
                    <a:gd name="connsiteX6" fmla="*/ 8467 w 321734"/>
                    <a:gd name="connsiteY6" fmla="*/ 76200 h 101600"/>
                    <a:gd name="connsiteX7" fmla="*/ 0 w 321734"/>
                    <a:gd name="connsiteY7" fmla="*/ 67733 h 10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1734" h="101600">
                      <a:moveTo>
                        <a:pt x="321734" y="0"/>
                      </a:moveTo>
                      <a:cubicBezTo>
                        <a:pt x="307623" y="8467"/>
                        <a:pt x="291036" y="13764"/>
                        <a:pt x="279400" y="25400"/>
                      </a:cubicBezTo>
                      <a:cubicBezTo>
                        <a:pt x="273089" y="31711"/>
                        <a:pt x="275526" y="43147"/>
                        <a:pt x="270934" y="50800"/>
                      </a:cubicBezTo>
                      <a:cubicBezTo>
                        <a:pt x="266827" y="57645"/>
                        <a:pt x="260233" y="62746"/>
                        <a:pt x="254000" y="67733"/>
                      </a:cubicBezTo>
                      <a:cubicBezTo>
                        <a:pt x="246054" y="74090"/>
                        <a:pt x="237701" y="80115"/>
                        <a:pt x="228600" y="84666"/>
                      </a:cubicBezTo>
                      <a:cubicBezTo>
                        <a:pt x="211243" y="93345"/>
                        <a:pt x="176970" y="98379"/>
                        <a:pt x="160867" y="101600"/>
                      </a:cubicBezTo>
                      <a:cubicBezTo>
                        <a:pt x="54582" y="94514"/>
                        <a:pt x="61766" y="116174"/>
                        <a:pt x="8467" y="76200"/>
                      </a:cubicBezTo>
                      <a:cubicBezTo>
                        <a:pt x="5274" y="73805"/>
                        <a:pt x="2822" y="70555"/>
                        <a:pt x="0" y="67733"/>
                      </a:cubicBezTo>
                    </a:path>
                  </a:pathLst>
                </a:cu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자유형 69"/>
                <p:cNvSpPr/>
                <p:nvPr/>
              </p:nvSpPr>
              <p:spPr>
                <a:xfrm>
                  <a:off x="5506722" y="2982438"/>
                  <a:ext cx="144777" cy="45719"/>
                </a:xfrm>
                <a:custGeom>
                  <a:avLst/>
                  <a:gdLst>
                    <a:gd name="connsiteX0" fmla="*/ 321734 w 321734"/>
                    <a:gd name="connsiteY0" fmla="*/ 0 h 101600"/>
                    <a:gd name="connsiteX1" fmla="*/ 279400 w 321734"/>
                    <a:gd name="connsiteY1" fmla="*/ 25400 h 101600"/>
                    <a:gd name="connsiteX2" fmla="*/ 270934 w 321734"/>
                    <a:gd name="connsiteY2" fmla="*/ 50800 h 101600"/>
                    <a:gd name="connsiteX3" fmla="*/ 254000 w 321734"/>
                    <a:gd name="connsiteY3" fmla="*/ 67733 h 101600"/>
                    <a:gd name="connsiteX4" fmla="*/ 228600 w 321734"/>
                    <a:gd name="connsiteY4" fmla="*/ 84666 h 101600"/>
                    <a:gd name="connsiteX5" fmla="*/ 160867 w 321734"/>
                    <a:gd name="connsiteY5" fmla="*/ 101600 h 101600"/>
                    <a:gd name="connsiteX6" fmla="*/ 8467 w 321734"/>
                    <a:gd name="connsiteY6" fmla="*/ 76200 h 101600"/>
                    <a:gd name="connsiteX7" fmla="*/ 0 w 321734"/>
                    <a:gd name="connsiteY7" fmla="*/ 67733 h 10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1734" h="101600">
                      <a:moveTo>
                        <a:pt x="321734" y="0"/>
                      </a:moveTo>
                      <a:cubicBezTo>
                        <a:pt x="307623" y="8467"/>
                        <a:pt x="291036" y="13764"/>
                        <a:pt x="279400" y="25400"/>
                      </a:cubicBezTo>
                      <a:cubicBezTo>
                        <a:pt x="273089" y="31711"/>
                        <a:pt x="275526" y="43147"/>
                        <a:pt x="270934" y="50800"/>
                      </a:cubicBezTo>
                      <a:cubicBezTo>
                        <a:pt x="266827" y="57645"/>
                        <a:pt x="260233" y="62746"/>
                        <a:pt x="254000" y="67733"/>
                      </a:cubicBezTo>
                      <a:cubicBezTo>
                        <a:pt x="246054" y="74090"/>
                        <a:pt x="237701" y="80115"/>
                        <a:pt x="228600" y="84666"/>
                      </a:cubicBezTo>
                      <a:cubicBezTo>
                        <a:pt x="211243" y="93345"/>
                        <a:pt x="176970" y="98379"/>
                        <a:pt x="160867" y="101600"/>
                      </a:cubicBezTo>
                      <a:cubicBezTo>
                        <a:pt x="54582" y="94514"/>
                        <a:pt x="61766" y="116174"/>
                        <a:pt x="8467" y="76200"/>
                      </a:cubicBezTo>
                      <a:cubicBezTo>
                        <a:pt x="5274" y="73805"/>
                        <a:pt x="2822" y="70555"/>
                        <a:pt x="0" y="67733"/>
                      </a:cubicBezTo>
                    </a:path>
                  </a:pathLst>
                </a:cu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자유형 70"/>
                <p:cNvSpPr/>
                <p:nvPr/>
              </p:nvSpPr>
              <p:spPr>
                <a:xfrm>
                  <a:off x="5513866" y="3032444"/>
                  <a:ext cx="144777" cy="45719"/>
                </a:xfrm>
                <a:custGeom>
                  <a:avLst/>
                  <a:gdLst>
                    <a:gd name="connsiteX0" fmla="*/ 321734 w 321734"/>
                    <a:gd name="connsiteY0" fmla="*/ 0 h 101600"/>
                    <a:gd name="connsiteX1" fmla="*/ 279400 w 321734"/>
                    <a:gd name="connsiteY1" fmla="*/ 25400 h 101600"/>
                    <a:gd name="connsiteX2" fmla="*/ 270934 w 321734"/>
                    <a:gd name="connsiteY2" fmla="*/ 50800 h 101600"/>
                    <a:gd name="connsiteX3" fmla="*/ 254000 w 321734"/>
                    <a:gd name="connsiteY3" fmla="*/ 67733 h 101600"/>
                    <a:gd name="connsiteX4" fmla="*/ 228600 w 321734"/>
                    <a:gd name="connsiteY4" fmla="*/ 84666 h 101600"/>
                    <a:gd name="connsiteX5" fmla="*/ 160867 w 321734"/>
                    <a:gd name="connsiteY5" fmla="*/ 101600 h 101600"/>
                    <a:gd name="connsiteX6" fmla="*/ 8467 w 321734"/>
                    <a:gd name="connsiteY6" fmla="*/ 76200 h 101600"/>
                    <a:gd name="connsiteX7" fmla="*/ 0 w 321734"/>
                    <a:gd name="connsiteY7" fmla="*/ 67733 h 10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1734" h="101600">
                      <a:moveTo>
                        <a:pt x="321734" y="0"/>
                      </a:moveTo>
                      <a:cubicBezTo>
                        <a:pt x="307623" y="8467"/>
                        <a:pt x="291036" y="13764"/>
                        <a:pt x="279400" y="25400"/>
                      </a:cubicBezTo>
                      <a:cubicBezTo>
                        <a:pt x="273089" y="31711"/>
                        <a:pt x="275526" y="43147"/>
                        <a:pt x="270934" y="50800"/>
                      </a:cubicBezTo>
                      <a:cubicBezTo>
                        <a:pt x="266827" y="57645"/>
                        <a:pt x="260233" y="62746"/>
                        <a:pt x="254000" y="67733"/>
                      </a:cubicBezTo>
                      <a:cubicBezTo>
                        <a:pt x="246054" y="74090"/>
                        <a:pt x="237701" y="80115"/>
                        <a:pt x="228600" y="84666"/>
                      </a:cubicBezTo>
                      <a:cubicBezTo>
                        <a:pt x="211243" y="93345"/>
                        <a:pt x="176970" y="98379"/>
                        <a:pt x="160867" y="101600"/>
                      </a:cubicBezTo>
                      <a:cubicBezTo>
                        <a:pt x="54582" y="94514"/>
                        <a:pt x="61766" y="116174"/>
                        <a:pt x="8467" y="76200"/>
                      </a:cubicBezTo>
                      <a:cubicBezTo>
                        <a:pt x="5274" y="73805"/>
                        <a:pt x="2822" y="70555"/>
                        <a:pt x="0" y="67733"/>
                      </a:cubicBezTo>
                    </a:path>
                  </a:pathLst>
                </a:cu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3" name="자유형 72"/>
              <p:cNvSpPr/>
              <p:nvPr/>
            </p:nvSpPr>
            <p:spPr>
              <a:xfrm>
                <a:off x="5543020" y="2774156"/>
                <a:ext cx="117211" cy="50005"/>
              </a:xfrm>
              <a:custGeom>
                <a:avLst/>
                <a:gdLst>
                  <a:gd name="connsiteX0" fmla="*/ 84667 w 406400"/>
                  <a:gd name="connsiteY0" fmla="*/ 372534 h 372534"/>
                  <a:gd name="connsiteX1" fmla="*/ 59267 w 406400"/>
                  <a:gd name="connsiteY1" fmla="*/ 330200 h 372534"/>
                  <a:gd name="connsiteX2" fmla="*/ 50800 w 406400"/>
                  <a:gd name="connsiteY2" fmla="*/ 304800 h 372534"/>
                  <a:gd name="connsiteX3" fmla="*/ 16934 w 406400"/>
                  <a:gd name="connsiteY3" fmla="*/ 254000 h 372534"/>
                  <a:gd name="connsiteX4" fmla="*/ 0 w 406400"/>
                  <a:gd name="connsiteY4" fmla="*/ 203200 h 372534"/>
                  <a:gd name="connsiteX5" fmla="*/ 25400 w 406400"/>
                  <a:gd name="connsiteY5" fmla="*/ 118534 h 372534"/>
                  <a:gd name="connsiteX6" fmla="*/ 59267 w 406400"/>
                  <a:gd name="connsiteY6" fmla="*/ 50800 h 372534"/>
                  <a:gd name="connsiteX7" fmla="*/ 135467 w 406400"/>
                  <a:gd name="connsiteY7" fmla="*/ 16934 h 372534"/>
                  <a:gd name="connsiteX8" fmla="*/ 160867 w 406400"/>
                  <a:gd name="connsiteY8" fmla="*/ 8467 h 372534"/>
                  <a:gd name="connsiteX9" fmla="*/ 186267 w 406400"/>
                  <a:gd name="connsiteY9" fmla="*/ 0 h 372534"/>
                  <a:gd name="connsiteX10" fmla="*/ 347134 w 406400"/>
                  <a:gd name="connsiteY10" fmla="*/ 8467 h 372534"/>
                  <a:gd name="connsiteX11" fmla="*/ 372534 w 406400"/>
                  <a:gd name="connsiteY11" fmla="*/ 16934 h 372534"/>
                  <a:gd name="connsiteX12" fmla="*/ 381000 w 406400"/>
                  <a:gd name="connsiteY12" fmla="*/ 42334 h 372534"/>
                  <a:gd name="connsiteX13" fmla="*/ 397934 w 406400"/>
                  <a:gd name="connsiteY13" fmla="*/ 59267 h 372534"/>
                  <a:gd name="connsiteX14" fmla="*/ 406400 w 406400"/>
                  <a:gd name="connsiteY14" fmla="*/ 67734 h 372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06400" h="372534">
                    <a:moveTo>
                      <a:pt x="84667" y="372534"/>
                    </a:moveTo>
                    <a:cubicBezTo>
                      <a:pt x="76200" y="358423"/>
                      <a:pt x="66627" y="344919"/>
                      <a:pt x="59267" y="330200"/>
                    </a:cubicBezTo>
                    <a:cubicBezTo>
                      <a:pt x="55276" y="322218"/>
                      <a:pt x="55134" y="312602"/>
                      <a:pt x="50800" y="304800"/>
                    </a:cubicBezTo>
                    <a:cubicBezTo>
                      <a:pt x="40917" y="287010"/>
                      <a:pt x="23370" y="273307"/>
                      <a:pt x="16934" y="254000"/>
                    </a:cubicBezTo>
                    <a:lnTo>
                      <a:pt x="0" y="203200"/>
                    </a:lnTo>
                    <a:cubicBezTo>
                      <a:pt x="18577" y="73166"/>
                      <a:pt x="-7024" y="191487"/>
                      <a:pt x="25400" y="118534"/>
                    </a:cubicBezTo>
                    <a:cubicBezTo>
                      <a:pt x="45805" y="72624"/>
                      <a:pt x="29290" y="74782"/>
                      <a:pt x="59267" y="50800"/>
                    </a:cubicBezTo>
                    <a:cubicBezTo>
                      <a:pt x="88017" y="27800"/>
                      <a:pt x="95189" y="30360"/>
                      <a:pt x="135467" y="16934"/>
                    </a:cubicBezTo>
                    <a:lnTo>
                      <a:pt x="160867" y="8467"/>
                    </a:lnTo>
                    <a:lnTo>
                      <a:pt x="186267" y="0"/>
                    </a:lnTo>
                    <a:cubicBezTo>
                      <a:pt x="239889" y="2822"/>
                      <a:pt x="293658" y="3605"/>
                      <a:pt x="347134" y="8467"/>
                    </a:cubicBezTo>
                    <a:cubicBezTo>
                      <a:pt x="356022" y="9275"/>
                      <a:pt x="366223" y="10623"/>
                      <a:pt x="372534" y="16934"/>
                    </a:cubicBezTo>
                    <a:cubicBezTo>
                      <a:pt x="378845" y="23245"/>
                      <a:pt x="376408" y="34681"/>
                      <a:pt x="381000" y="42334"/>
                    </a:cubicBezTo>
                    <a:cubicBezTo>
                      <a:pt x="385107" y="49179"/>
                      <a:pt x="392289" y="53622"/>
                      <a:pt x="397934" y="59267"/>
                    </a:cubicBezTo>
                    <a:lnTo>
                      <a:pt x="406400" y="67734"/>
                    </a:ln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224730" y="-69806"/>
            <a:ext cx="4380046" cy="805627"/>
            <a:chOff x="224730" y="-69806"/>
            <a:chExt cx="4380046" cy="805627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444799" y="156431"/>
              <a:ext cx="4159977" cy="482985"/>
            </a:xfrm>
            <a:prstGeom prst="roundRect">
              <a:avLst>
                <a:gd name="adj" fmla="val 20747"/>
              </a:avLst>
            </a:prstGeom>
            <a:solidFill>
              <a:schemeClr val="tx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416224" y="137381"/>
              <a:ext cx="4159977" cy="482985"/>
            </a:xfrm>
            <a:prstGeom prst="roundRect">
              <a:avLst>
                <a:gd name="adj" fmla="val 2074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454026" y="179326"/>
              <a:ext cx="4084372" cy="399094"/>
            </a:xfrm>
            <a:prstGeom prst="roundRect">
              <a:avLst>
                <a:gd name="adj" fmla="val 20747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224730" y="-69806"/>
              <a:ext cx="953934" cy="805627"/>
              <a:chOff x="6366029" y="3040308"/>
              <a:chExt cx="953934" cy="805627"/>
            </a:xfrm>
          </p:grpSpPr>
          <p:pic>
            <p:nvPicPr>
              <p:cNvPr id="82" name="Picture 4" descr="ì´ìë¨ìë¼! ê°ë³µì¹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866212">
                <a:off x="6433850" y="3040308"/>
                <a:ext cx="768661" cy="7686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3" name="물결 82"/>
              <p:cNvSpPr/>
              <p:nvPr/>
            </p:nvSpPr>
            <p:spPr>
              <a:xfrm>
                <a:off x="6366029" y="3546672"/>
                <a:ext cx="885133" cy="299263"/>
              </a:xfrm>
              <a:prstGeom prst="wave">
                <a:avLst>
                  <a:gd name="adj1" fmla="val 20000"/>
                  <a:gd name="adj2" fmla="val -1000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4" name="그룹 83"/>
              <p:cNvGrpSpPr/>
              <p:nvPr/>
            </p:nvGrpSpPr>
            <p:grpSpPr>
              <a:xfrm>
                <a:off x="6423728" y="3540445"/>
                <a:ext cx="896235" cy="298131"/>
                <a:chOff x="2319867" y="1591732"/>
                <a:chExt cx="1076907" cy="360621"/>
              </a:xfrm>
            </p:grpSpPr>
            <p:sp>
              <p:nvSpPr>
                <p:cNvPr id="85" name="자유형 84"/>
                <p:cNvSpPr/>
                <p:nvPr/>
              </p:nvSpPr>
              <p:spPr>
                <a:xfrm>
                  <a:off x="2319867" y="1591732"/>
                  <a:ext cx="1026583" cy="208221"/>
                </a:xfrm>
                <a:custGeom>
                  <a:avLst/>
                  <a:gdLst>
                    <a:gd name="connsiteX0" fmla="*/ 0 w 1126067"/>
                    <a:gd name="connsiteY0" fmla="*/ 298239 h 430260"/>
                    <a:gd name="connsiteX1" fmla="*/ 397934 w 1126067"/>
                    <a:gd name="connsiteY1" fmla="*/ 1906 h 430260"/>
                    <a:gd name="connsiteX2" fmla="*/ 787400 w 1126067"/>
                    <a:gd name="connsiteY2" fmla="*/ 425239 h 430260"/>
                    <a:gd name="connsiteX3" fmla="*/ 1126067 w 1126067"/>
                    <a:gd name="connsiteY3" fmla="*/ 196639 h 430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26067" h="430260">
                      <a:moveTo>
                        <a:pt x="0" y="298239"/>
                      </a:moveTo>
                      <a:cubicBezTo>
                        <a:pt x="133350" y="139489"/>
                        <a:pt x="266701" y="-19261"/>
                        <a:pt x="397934" y="1906"/>
                      </a:cubicBezTo>
                      <a:cubicBezTo>
                        <a:pt x="529167" y="23073"/>
                        <a:pt x="666044" y="392783"/>
                        <a:pt x="787400" y="425239"/>
                      </a:cubicBezTo>
                      <a:cubicBezTo>
                        <a:pt x="908756" y="457695"/>
                        <a:pt x="1017411" y="327167"/>
                        <a:pt x="1126067" y="19663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자유형 85"/>
                <p:cNvSpPr/>
                <p:nvPr/>
              </p:nvSpPr>
              <p:spPr>
                <a:xfrm>
                  <a:off x="2370191" y="1744132"/>
                  <a:ext cx="1026583" cy="208221"/>
                </a:xfrm>
                <a:custGeom>
                  <a:avLst/>
                  <a:gdLst>
                    <a:gd name="connsiteX0" fmla="*/ 0 w 1126067"/>
                    <a:gd name="connsiteY0" fmla="*/ 298239 h 430260"/>
                    <a:gd name="connsiteX1" fmla="*/ 397934 w 1126067"/>
                    <a:gd name="connsiteY1" fmla="*/ 1906 h 430260"/>
                    <a:gd name="connsiteX2" fmla="*/ 787400 w 1126067"/>
                    <a:gd name="connsiteY2" fmla="*/ 425239 h 430260"/>
                    <a:gd name="connsiteX3" fmla="*/ 1126067 w 1126067"/>
                    <a:gd name="connsiteY3" fmla="*/ 196639 h 430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26067" h="430260">
                      <a:moveTo>
                        <a:pt x="0" y="298239"/>
                      </a:moveTo>
                      <a:cubicBezTo>
                        <a:pt x="133350" y="139489"/>
                        <a:pt x="266701" y="-19261"/>
                        <a:pt x="397934" y="1906"/>
                      </a:cubicBezTo>
                      <a:cubicBezTo>
                        <a:pt x="529167" y="23073"/>
                        <a:pt x="666044" y="392783"/>
                        <a:pt x="787400" y="425239"/>
                      </a:cubicBezTo>
                      <a:cubicBezTo>
                        <a:pt x="908756" y="457695"/>
                        <a:pt x="1017411" y="327167"/>
                        <a:pt x="1126067" y="19663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81" name="직선 연결선 80"/>
            <p:cNvCxnSpPr/>
            <p:nvPr/>
          </p:nvCxnSpPr>
          <p:spPr>
            <a:xfrm>
              <a:off x="488156" y="207169"/>
              <a:ext cx="72868" cy="214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53106" y="3338750"/>
            <a:ext cx="1730439" cy="369446"/>
          </a:xfrm>
          <a:prstGeom prst="rect">
            <a:avLst/>
          </a:prstGeom>
        </p:spPr>
      </p:pic>
      <p:pic>
        <p:nvPicPr>
          <p:cNvPr id="4096" name="Picture 2" descr="à¹à¸¡à¹à¸à¸à¸µà¸ Shrimp crawfish seafood perler bead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161" y="3338750"/>
            <a:ext cx="2071177" cy="207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708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자유형 57"/>
          <p:cNvSpPr/>
          <p:nvPr/>
        </p:nvSpPr>
        <p:spPr>
          <a:xfrm>
            <a:off x="10762991" y="3352800"/>
            <a:ext cx="710895" cy="1275755"/>
          </a:xfrm>
          <a:custGeom>
            <a:avLst/>
            <a:gdLst>
              <a:gd name="connsiteX0" fmla="*/ 9784 w 710895"/>
              <a:gd name="connsiteY0" fmla="*/ 1133475 h 1275755"/>
              <a:gd name="connsiteX1" fmla="*/ 324109 w 710895"/>
              <a:gd name="connsiteY1" fmla="*/ 0 h 1275755"/>
              <a:gd name="connsiteX2" fmla="*/ 705109 w 710895"/>
              <a:gd name="connsiteY2" fmla="*/ 1133475 h 1275755"/>
              <a:gd name="connsiteX3" fmla="*/ 9784 w 710895"/>
              <a:gd name="connsiteY3" fmla="*/ 1133475 h 127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895" h="1275755">
                <a:moveTo>
                  <a:pt x="9784" y="1133475"/>
                </a:moveTo>
                <a:cubicBezTo>
                  <a:pt x="-53716" y="944563"/>
                  <a:pt x="208222" y="0"/>
                  <a:pt x="324109" y="0"/>
                </a:cubicBezTo>
                <a:cubicBezTo>
                  <a:pt x="439996" y="0"/>
                  <a:pt x="757497" y="942975"/>
                  <a:pt x="705109" y="1133475"/>
                </a:cubicBezTo>
                <a:cubicBezTo>
                  <a:pt x="652722" y="1323975"/>
                  <a:pt x="73284" y="1322387"/>
                  <a:pt x="9784" y="1133475"/>
                </a:cubicBez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자유형 62"/>
          <p:cNvSpPr/>
          <p:nvPr/>
        </p:nvSpPr>
        <p:spPr>
          <a:xfrm rot="10800000">
            <a:off x="10762990" y="5442064"/>
            <a:ext cx="710895" cy="1275755"/>
          </a:xfrm>
          <a:custGeom>
            <a:avLst/>
            <a:gdLst>
              <a:gd name="connsiteX0" fmla="*/ 9784 w 710895"/>
              <a:gd name="connsiteY0" fmla="*/ 1133475 h 1275755"/>
              <a:gd name="connsiteX1" fmla="*/ 324109 w 710895"/>
              <a:gd name="connsiteY1" fmla="*/ 0 h 1275755"/>
              <a:gd name="connsiteX2" fmla="*/ 705109 w 710895"/>
              <a:gd name="connsiteY2" fmla="*/ 1133475 h 1275755"/>
              <a:gd name="connsiteX3" fmla="*/ 9784 w 710895"/>
              <a:gd name="connsiteY3" fmla="*/ 1133475 h 127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895" h="1275755">
                <a:moveTo>
                  <a:pt x="9784" y="1133475"/>
                </a:moveTo>
                <a:cubicBezTo>
                  <a:pt x="-53716" y="944563"/>
                  <a:pt x="208222" y="0"/>
                  <a:pt x="324109" y="0"/>
                </a:cubicBezTo>
                <a:cubicBezTo>
                  <a:pt x="439996" y="0"/>
                  <a:pt x="757497" y="942975"/>
                  <a:pt x="705109" y="1133475"/>
                </a:cubicBezTo>
                <a:cubicBezTo>
                  <a:pt x="652722" y="1323975"/>
                  <a:pt x="73284" y="1322387"/>
                  <a:pt x="9784" y="1133475"/>
                </a:cubicBez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" r="67575" b="88621"/>
          <a:stretch/>
        </p:blipFill>
        <p:spPr>
          <a:xfrm>
            <a:off x="2634456" y="4273867"/>
            <a:ext cx="1530191" cy="314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017" y="2825115"/>
            <a:ext cx="5067300" cy="2762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042" y="274320"/>
            <a:ext cx="1743075" cy="952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8" y="3291840"/>
            <a:ext cx="1743075" cy="914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02" y="274320"/>
            <a:ext cx="1666875" cy="914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" r="67575" b="88621"/>
          <a:stretch/>
        </p:blipFill>
        <p:spPr>
          <a:xfrm>
            <a:off x="3559969" y="2345055"/>
            <a:ext cx="1530191" cy="3143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1" t="86690" r="35846"/>
          <a:stretch/>
        </p:blipFill>
        <p:spPr>
          <a:xfrm>
            <a:off x="3585923" y="2659380"/>
            <a:ext cx="1478281" cy="3676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1" t="86690" r="35846"/>
          <a:stretch/>
        </p:blipFill>
        <p:spPr>
          <a:xfrm>
            <a:off x="2182177" y="3620929"/>
            <a:ext cx="1478281" cy="367665"/>
          </a:xfrm>
          <a:prstGeom prst="rect">
            <a:avLst/>
          </a:prstGeom>
        </p:spPr>
      </p:pic>
      <p:pic>
        <p:nvPicPr>
          <p:cNvPr id="19" name="Picture 4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2770">
            <a:off x="2224307" y="3644670"/>
            <a:ext cx="346971" cy="36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56"/>
          <a:stretch/>
        </p:blipFill>
        <p:spPr>
          <a:xfrm>
            <a:off x="1147599" y="2835831"/>
            <a:ext cx="1743075" cy="341471"/>
          </a:xfrm>
          <a:prstGeom prst="rect">
            <a:avLst/>
          </a:prstGeom>
        </p:spPr>
      </p:pic>
      <p:grpSp>
        <p:nvGrpSpPr>
          <p:cNvPr id="61" name="그룹 60"/>
          <p:cNvGrpSpPr/>
          <p:nvPr/>
        </p:nvGrpSpPr>
        <p:grpSpPr>
          <a:xfrm>
            <a:off x="413530" y="3837966"/>
            <a:ext cx="1645340" cy="384451"/>
            <a:chOff x="413530" y="3837966"/>
            <a:chExt cx="1645340" cy="384451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433388" y="3919537"/>
              <a:ext cx="1504950" cy="261937"/>
            </a:xfrm>
            <a:prstGeom prst="roundRect">
              <a:avLst>
                <a:gd name="adj" fmla="val 1121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69105" y="3969543"/>
              <a:ext cx="1426369" cy="16748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65076" y="3951683"/>
              <a:ext cx="335755" cy="197644"/>
            </a:xfrm>
            <a:prstGeom prst="roundRect">
              <a:avLst>
                <a:gd name="adj" fmla="val 11212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3530" y="3932112"/>
              <a:ext cx="450764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chemeClr val="bg1"/>
                  </a:solidFill>
                </a:rPr>
                <a:t>Lv.51</a:t>
              </a:r>
              <a:endParaRPr lang="ko-KR" altLang="en-US" sz="900">
                <a:solidFill>
                  <a:schemeClr val="bg1"/>
                </a:solidFill>
              </a:endParaRPr>
            </a:p>
          </p:txBody>
        </p:sp>
        <p:pic>
          <p:nvPicPr>
            <p:cNvPr id="21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12770">
              <a:off x="1761423" y="3913293"/>
              <a:ext cx="297447" cy="309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타원 2"/>
            <p:cNvSpPr/>
            <p:nvPr/>
          </p:nvSpPr>
          <p:spPr>
            <a:xfrm>
              <a:off x="1724026" y="3981926"/>
              <a:ext cx="45719" cy="4571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764469" y="3905687"/>
              <a:ext cx="55320" cy="553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696749" y="3837966"/>
              <a:ext cx="66937" cy="6693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1525" y="3933302"/>
              <a:ext cx="992579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900" dirty="0" err="1" smtClean="0">
                  <a:solidFill>
                    <a:schemeClr val="bg1"/>
                  </a:solidFill>
                </a:rPr>
                <a:t>가나다라마바사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79" y="664772"/>
            <a:ext cx="3562847" cy="104789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79" y="1712668"/>
            <a:ext cx="2905530" cy="876422"/>
          </a:xfrm>
          <a:prstGeom prst="rect">
            <a:avLst/>
          </a:prstGeom>
        </p:spPr>
      </p:pic>
      <p:sp>
        <p:nvSpPr>
          <p:cNvPr id="29" name="직각 삼각형 28"/>
          <p:cNvSpPr/>
          <p:nvPr/>
        </p:nvSpPr>
        <p:spPr>
          <a:xfrm flipH="1">
            <a:off x="3296146" y="4976427"/>
            <a:ext cx="263824" cy="2381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각 삼각형 34"/>
          <p:cNvSpPr/>
          <p:nvPr/>
        </p:nvSpPr>
        <p:spPr>
          <a:xfrm flipH="1" flipV="1">
            <a:off x="3296145" y="5827199"/>
            <a:ext cx="263824" cy="2381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6" descr="ê°ë³µì¹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568" y="4272959"/>
            <a:ext cx="2435606" cy="182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그룹 56"/>
          <p:cNvGrpSpPr/>
          <p:nvPr/>
        </p:nvGrpSpPr>
        <p:grpSpPr>
          <a:xfrm>
            <a:off x="9810791" y="4166309"/>
            <a:ext cx="2065704" cy="1794666"/>
            <a:chOff x="9325016" y="3356684"/>
            <a:chExt cx="2065704" cy="1794666"/>
          </a:xfrm>
        </p:grpSpPr>
        <p:grpSp>
          <p:nvGrpSpPr>
            <p:cNvPr id="46" name="그룹 45"/>
            <p:cNvGrpSpPr/>
            <p:nvPr/>
          </p:nvGrpSpPr>
          <p:grpSpPr>
            <a:xfrm>
              <a:off x="9325016" y="3356684"/>
              <a:ext cx="2065704" cy="1794666"/>
              <a:chOff x="2153871" y="5214552"/>
              <a:chExt cx="705176" cy="612651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2734655" y="5214555"/>
                <a:ext cx="124392" cy="612648"/>
                <a:chOff x="2734655" y="5214202"/>
                <a:chExt cx="124392" cy="563246"/>
              </a:xfrm>
            </p:grpSpPr>
            <p:sp>
              <p:nvSpPr>
                <p:cNvPr id="43" name="순서도: 지연 42"/>
                <p:cNvSpPr/>
                <p:nvPr/>
              </p:nvSpPr>
              <p:spPr>
                <a:xfrm>
                  <a:off x="2734655" y="5214202"/>
                  <a:ext cx="124392" cy="198319"/>
                </a:xfrm>
                <a:prstGeom prst="flowChartDelay">
                  <a:avLst/>
                </a:prstGeom>
                <a:ln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순서도: 지연 49"/>
                <p:cNvSpPr/>
                <p:nvPr/>
              </p:nvSpPr>
              <p:spPr>
                <a:xfrm>
                  <a:off x="2734655" y="5395438"/>
                  <a:ext cx="124392" cy="205265"/>
                </a:xfrm>
                <a:prstGeom prst="flowChartDelay">
                  <a:avLst/>
                </a:prstGeom>
                <a:ln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순서도: 지연 50"/>
                <p:cNvSpPr/>
                <p:nvPr/>
              </p:nvSpPr>
              <p:spPr>
                <a:xfrm>
                  <a:off x="2734655" y="5572575"/>
                  <a:ext cx="124392" cy="204873"/>
                </a:xfrm>
                <a:prstGeom prst="flowChartDelay">
                  <a:avLst/>
                </a:prstGeom>
                <a:ln/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8" name="순서도: 지연 27"/>
              <p:cNvSpPr/>
              <p:nvPr/>
            </p:nvSpPr>
            <p:spPr>
              <a:xfrm rot="10800000">
                <a:off x="2153871" y="5214552"/>
                <a:ext cx="612648" cy="612648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 rot="19381969">
                <a:off x="2181227" y="5634037"/>
                <a:ext cx="71438" cy="104389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" name="그룹 40"/>
              <p:cNvGrpSpPr/>
              <p:nvPr/>
            </p:nvGrpSpPr>
            <p:grpSpPr>
              <a:xfrm>
                <a:off x="2219325" y="5368925"/>
                <a:ext cx="104775" cy="104775"/>
                <a:chOff x="933450" y="4689475"/>
                <a:chExt cx="914400" cy="914400"/>
              </a:xfrm>
            </p:grpSpPr>
            <p:sp>
              <p:nvSpPr>
                <p:cNvPr id="38" name="타원 37"/>
                <p:cNvSpPr/>
                <p:nvPr/>
              </p:nvSpPr>
              <p:spPr>
                <a:xfrm>
                  <a:off x="933450" y="4689475"/>
                  <a:ext cx="914400" cy="914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/>
                <p:cNvSpPr/>
                <p:nvPr/>
              </p:nvSpPr>
              <p:spPr>
                <a:xfrm>
                  <a:off x="934746" y="4937054"/>
                  <a:ext cx="177800" cy="419243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현 39"/>
                <p:cNvSpPr/>
                <p:nvPr/>
              </p:nvSpPr>
              <p:spPr>
                <a:xfrm>
                  <a:off x="933450" y="4689475"/>
                  <a:ext cx="914400" cy="914400"/>
                </a:xfrm>
                <a:prstGeom prst="chord">
                  <a:avLst>
                    <a:gd name="adj1" fmla="val 11131884"/>
                    <a:gd name="adj2" fmla="val 775019"/>
                  </a:avLst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32" name="직선 연결선 31"/>
            <p:cNvCxnSpPr/>
            <p:nvPr/>
          </p:nvCxnSpPr>
          <p:spPr>
            <a:xfrm flipV="1">
              <a:off x="9451976" y="4740275"/>
              <a:ext cx="104774" cy="19050"/>
            </a:xfrm>
            <a:prstGeom prst="line">
              <a:avLst/>
            </a:prstGeom>
            <a:ln w="38100" cap="rnd"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자유형 63"/>
          <p:cNvSpPr/>
          <p:nvPr/>
        </p:nvSpPr>
        <p:spPr>
          <a:xfrm rot="16200000">
            <a:off x="555941" y="4743786"/>
            <a:ext cx="710895" cy="1275755"/>
          </a:xfrm>
          <a:custGeom>
            <a:avLst/>
            <a:gdLst>
              <a:gd name="connsiteX0" fmla="*/ 9784 w 710895"/>
              <a:gd name="connsiteY0" fmla="*/ 1133475 h 1275755"/>
              <a:gd name="connsiteX1" fmla="*/ 324109 w 710895"/>
              <a:gd name="connsiteY1" fmla="*/ 0 h 1275755"/>
              <a:gd name="connsiteX2" fmla="*/ 705109 w 710895"/>
              <a:gd name="connsiteY2" fmla="*/ 1133475 h 1275755"/>
              <a:gd name="connsiteX3" fmla="*/ 9784 w 710895"/>
              <a:gd name="connsiteY3" fmla="*/ 1133475 h 127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895" h="1275755">
                <a:moveTo>
                  <a:pt x="9784" y="1133475"/>
                </a:moveTo>
                <a:cubicBezTo>
                  <a:pt x="-53716" y="944563"/>
                  <a:pt x="208222" y="0"/>
                  <a:pt x="324109" y="0"/>
                </a:cubicBezTo>
                <a:cubicBezTo>
                  <a:pt x="439996" y="0"/>
                  <a:pt x="757497" y="942975"/>
                  <a:pt x="705109" y="1133475"/>
                </a:cubicBezTo>
                <a:cubicBezTo>
                  <a:pt x="652722" y="1323975"/>
                  <a:pt x="73284" y="1322387"/>
                  <a:pt x="9784" y="113347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자유형 58"/>
          <p:cNvSpPr/>
          <p:nvPr/>
        </p:nvSpPr>
        <p:spPr>
          <a:xfrm rot="16200000">
            <a:off x="10406607" y="5021224"/>
            <a:ext cx="582780" cy="312981"/>
          </a:xfrm>
          <a:custGeom>
            <a:avLst/>
            <a:gdLst>
              <a:gd name="connsiteX0" fmla="*/ 25776 w 758308"/>
              <a:gd name="connsiteY0" fmla="*/ 571521 h 635896"/>
              <a:gd name="connsiteX1" fmla="*/ 178176 w 758308"/>
              <a:gd name="connsiteY1" fmla="*/ 28596 h 635896"/>
              <a:gd name="connsiteX2" fmla="*/ 378201 w 758308"/>
              <a:gd name="connsiteY2" fmla="*/ 114321 h 635896"/>
              <a:gd name="connsiteX3" fmla="*/ 540126 w 758308"/>
              <a:gd name="connsiteY3" fmla="*/ 19071 h 635896"/>
              <a:gd name="connsiteX4" fmla="*/ 740151 w 758308"/>
              <a:gd name="connsiteY4" fmla="*/ 561996 h 635896"/>
              <a:gd name="connsiteX5" fmla="*/ 25776 w 758308"/>
              <a:gd name="connsiteY5" fmla="*/ 571521 h 63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8308" h="635896">
                <a:moveTo>
                  <a:pt x="25776" y="571521"/>
                </a:moveTo>
                <a:cubicBezTo>
                  <a:pt x="-67886" y="482621"/>
                  <a:pt x="119439" y="104796"/>
                  <a:pt x="178176" y="28596"/>
                </a:cubicBezTo>
                <a:cubicBezTo>
                  <a:pt x="236913" y="-47604"/>
                  <a:pt x="317876" y="115908"/>
                  <a:pt x="378201" y="114321"/>
                </a:cubicBezTo>
                <a:cubicBezTo>
                  <a:pt x="438526" y="112734"/>
                  <a:pt x="479801" y="-55542"/>
                  <a:pt x="540126" y="19071"/>
                </a:cubicBezTo>
                <a:cubicBezTo>
                  <a:pt x="600451" y="93683"/>
                  <a:pt x="822701" y="466746"/>
                  <a:pt x="740151" y="561996"/>
                </a:cubicBezTo>
                <a:cubicBezTo>
                  <a:pt x="657601" y="657246"/>
                  <a:pt x="119438" y="660421"/>
                  <a:pt x="25776" y="571521"/>
                </a:cubicBez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465076" y="1188720"/>
            <a:ext cx="14205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죽은 </a:t>
            </a:r>
            <a:r>
              <a:rPr lang="ko-KR" altLang="en-US" dirty="0" err="1" smtClean="0"/>
              <a:t>개복치</a:t>
            </a:r>
            <a:endParaRPr lang="en-US" altLang="ko-KR" dirty="0" smtClean="0"/>
          </a:p>
          <a:p>
            <a:r>
              <a:rPr lang="ko-KR" altLang="en-US" dirty="0" smtClean="0"/>
              <a:t>일반 </a:t>
            </a:r>
            <a:r>
              <a:rPr lang="ko-KR" altLang="en-US" dirty="0" err="1" smtClean="0"/>
              <a:t>개복치</a:t>
            </a:r>
            <a:endParaRPr lang="en-US" altLang="ko-KR" dirty="0" smtClean="0"/>
          </a:p>
          <a:p>
            <a:r>
              <a:rPr lang="ko-KR" altLang="en-US" dirty="0" smtClean="0"/>
              <a:t>왕관 </a:t>
            </a:r>
            <a:r>
              <a:rPr lang="ko-KR" altLang="en-US" dirty="0" err="1" smtClean="0"/>
              <a:t>개복치</a:t>
            </a:r>
            <a:endParaRPr lang="en-US" altLang="ko-KR" dirty="0" smtClean="0"/>
          </a:p>
          <a:p>
            <a:r>
              <a:rPr lang="ko-KR" altLang="en-US" dirty="0" smtClean="0"/>
              <a:t>천사 </a:t>
            </a:r>
            <a:r>
              <a:rPr lang="ko-KR" altLang="en-US" dirty="0" err="1" smtClean="0"/>
              <a:t>개복치</a:t>
            </a:r>
            <a:endParaRPr lang="en-US" altLang="ko-KR" dirty="0" smtClean="0"/>
          </a:p>
          <a:p>
            <a:r>
              <a:rPr lang="ko-KR" altLang="en-US" dirty="0" smtClean="0"/>
              <a:t>링 </a:t>
            </a:r>
            <a:r>
              <a:rPr lang="ko-KR" altLang="en-US" dirty="0" err="1" smtClean="0"/>
              <a:t>개복치</a:t>
            </a:r>
            <a:endParaRPr lang="en-US" altLang="ko-KR" dirty="0" smtClean="0"/>
          </a:p>
        </p:txBody>
      </p:sp>
      <p:grpSp>
        <p:nvGrpSpPr>
          <p:cNvPr id="68" name="그룹 67"/>
          <p:cNvGrpSpPr/>
          <p:nvPr/>
        </p:nvGrpSpPr>
        <p:grpSpPr>
          <a:xfrm>
            <a:off x="1049511" y="6401404"/>
            <a:ext cx="1672293" cy="474090"/>
            <a:chOff x="413530" y="3823591"/>
            <a:chExt cx="1672293" cy="474090"/>
          </a:xfrm>
        </p:grpSpPr>
        <p:grpSp>
          <p:nvGrpSpPr>
            <p:cNvPr id="69" name="그룹 68"/>
            <p:cNvGrpSpPr/>
            <p:nvPr/>
          </p:nvGrpSpPr>
          <p:grpSpPr>
            <a:xfrm>
              <a:off x="413530" y="3837966"/>
              <a:ext cx="1524808" cy="343508"/>
              <a:chOff x="413530" y="3837966"/>
              <a:chExt cx="1524808" cy="343508"/>
            </a:xfrm>
          </p:grpSpPr>
          <p:sp>
            <p:nvSpPr>
              <p:cNvPr id="71" name="모서리가 둥근 직사각형 70"/>
              <p:cNvSpPr/>
              <p:nvPr/>
            </p:nvSpPr>
            <p:spPr>
              <a:xfrm>
                <a:off x="433388" y="3919537"/>
                <a:ext cx="1504950" cy="261937"/>
              </a:xfrm>
              <a:prstGeom prst="roundRect">
                <a:avLst>
                  <a:gd name="adj" fmla="val 1121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469105" y="3969543"/>
                <a:ext cx="1426369" cy="16748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모서리가 둥근 직사각형 72"/>
              <p:cNvSpPr/>
              <p:nvPr/>
            </p:nvSpPr>
            <p:spPr>
              <a:xfrm>
                <a:off x="465076" y="3951683"/>
                <a:ext cx="335755" cy="197644"/>
              </a:xfrm>
              <a:prstGeom prst="roundRect">
                <a:avLst>
                  <a:gd name="adj" fmla="val 11212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413530" y="3932112"/>
                <a:ext cx="450764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900" dirty="0" smtClean="0">
                    <a:solidFill>
                      <a:schemeClr val="bg1"/>
                    </a:solidFill>
                  </a:rPr>
                  <a:t>Lv.51</a:t>
                </a:r>
                <a:endParaRPr lang="ko-KR" alt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1724026" y="3981926"/>
                <a:ext cx="45719" cy="4571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1764469" y="3905687"/>
                <a:ext cx="55320" cy="553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타원 76"/>
              <p:cNvSpPr/>
              <p:nvPr/>
            </p:nvSpPr>
            <p:spPr>
              <a:xfrm>
                <a:off x="1696749" y="3837966"/>
                <a:ext cx="66937" cy="6693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731525" y="3933302"/>
                <a:ext cx="992579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900" dirty="0" err="1" smtClean="0">
                    <a:solidFill>
                      <a:schemeClr val="bg1"/>
                    </a:solidFill>
                  </a:rPr>
                  <a:t>가나다라마바사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0" name="Picture 10" descr=" 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07" t="4115" r="23169" b="35218"/>
            <a:stretch/>
          </p:blipFill>
          <p:spPr bwMode="auto">
            <a:xfrm>
              <a:off x="1700300" y="3823591"/>
              <a:ext cx="385523" cy="474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5575100" y="2851151"/>
            <a:ext cx="1524200" cy="267262"/>
          </a:xfrm>
          <a:prstGeom prst="roundRect">
            <a:avLst>
              <a:gd name="adj" fmla="val 3126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9" name="그룹 78"/>
          <p:cNvGrpSpPr/>
          <p:nvPr/>
        </p:nvGrpSpPr>
        <p:grpSpPr>
          <a:xfrm>
            <a:off x="2236695" y="4300151"/>
            <a:ext cx="438150" cy="471831"/>
            <a:chOff x="9666754" y="3134784"/>
            <a:chExt cx="1210796" cy="1303871"/>
          </a:xfrm>
        </p:grpSpPr>
        <p:sp>
          <p:nvSpPr>
            <p:cNvPr id="80" name="자유형 79"/>
            <p:cNvSpPr/>
            <p:nvPr/>
          </p:nvSpPr>
          <p:spPr>
            <a:xfrm>
              <a:off x="9877398" y="3159919"/>
              <a:ext cx="957290" cy="1262062"/>
            </a:xfrm>
            <a:custGeom>
              <a:avLst/>
              <a:gdLst>
                <a:gd name="connsiteX0" fmla="*/ 633440 w 957290"/>
                <a:gd name="connsiteY0" fmla="*/ 0 h 1262062"/>
                <a:gd name="connsiteX1" fmla="*/ 626296 w 957290"/>
                <a:gd name="connsiteY1" fmla="*/ 11906 h 1262062"/>
                <a:gd name="connsiteX2" fmla="*/ 621533 w 957290"/>
                <a:gd name="connsiteY2" fmla="*/ 19050 h 1262062"/>
                <a:gd name="connsiteX3" fmla="*/ 616771 w 957290"/>
                <a:gd name="connsiteY3" fmla="*/ 35719 h 1262062"/>
                <a:gd name="connsiteX4" fmla="*/ 612008 w 957290"/>
                <a:gd name="connsiteY4" fmla="*/ 52387 h 1262062"/>
                <a:gd name="connsiteX5" fmla="*/ 607246 w 957290"/>
                <a:gd name="connsiteY5" fmla="*/ 90487 h 1262062"/>
                <a:gd name="connsiteX6" fmla="*/ 602483 w 957290"/>
                <a:gd name="connsiteY6" fmla="*/ 97631 h 1262062"/>
                <a:gd name="connsiteX7" fmla="*/ 597721 w 957290"/>
                <a:gd name="connsiteY7" fmla="*/ 142875 h 1262062"/>
                <a:gd name="connsiteX8" fmla="*/ 592958 w 957290"/>
                <a:gd name="connsiteY8" fmla="*/ 164306 h 1262062"/>
                <a:gd name="connsiteX9" fmla="*/ 590577 w 957290"/>
                <a:gd name="connsiteY9" fmla="*/ 180975 h 1262062"/>
                <a:gd name="connsiteX10" fmla="*/ 585815 w 957290"/>
                <a:gd name="connsiteY10" fmla="*/ 209550 h 1262062"/>
                <a:gd name="connsiteX11" fmla="*/ 583433 w 957290"/>
                <a:gd name="connsiteY11" fmla="*/ 235744 h 1262062"/>
                <a:gd name="connsiteX12" fmla="*/ 578671 w 957290"/>
                <a:gd name="connsiteY12" fmla="*/ 269081 h 1262062"/>
                <a:gd name="connsiteX13" fmla="*/ 573908 w 957290"/>
                <a:gd name="connsiteY13" fmla="*/ 285750 h 1262062"/>
                <a:gd name="connsiteX14" fmla="*/ 569146 w 957290"/>
                <a:gd name="connsiteY14" fmla="*/ 297656 h 1262062"/>
                <a:gd name="connsiteX15" fmla="*/ 564383 w 957290"/>
                <a:gd name="connsiteY15" fmla="*/ 311944 h 1262062"/>
                <a:gd name="connsiteX16" fmla="*/ 562002 w 957290"/>
                <a:gd name="connsiteY16" fmla="*/ 319087 h 1262062"/>
                <a:gd name="connsiteX17" fmla="*/ 557240 w 957290"/>
                <a:gd name="connsiteY17" fmla="*/ 338137 h 1262062"/>
                <a:gd name="connsiteX18" fmla="*/ 554858 w 957290"/>
                <a:gd name="connsiteY18" fmla="*/ 345281 h 1262062"/>
                <a:gd name="connsiteX19" fmla="*/ 500090 w 957290"/>
                <a:gd name="connsiteY19" fmla="*/ 347662 h 1262062"/>
                <a:gd name="connsiteX20" fmla="*/ 481040 w 957290"/>
                <a:gd name="connsiteY20" fmla="*/ 350044 h 1262062"/>
                <a:gd name="connsiteX21" fmla="*/ 471515 w 957290"/>
                <a:gd name="connsiteY21" fmla="*/ 352425 h 1262062"/>
                <a:gd name="connsiteX22" fmla="*/ 457227 w 957290"/>
                <a:gd name="connsiteY22" fmla="*/ 354806 h 1262062"/>
                <a:gd name="connsiteX23" fmla="*/ 442940 w 957290"/>
                <a:gd name="connsiteY23" fmla="*/ 361950 h 1262062"/>
                <a:gd name="connsiteX24" fmla="*/ 435796 w 957290"/>
                <a:gd name="connsiteY24" fmla="*/ 366712 h 1262062"/>
                <a:gd name="connsiteX25" fmla="*/ 428652 w 957290"/>
                <a:gd name="connsiteY25" fmla="*/ 369094 h 1262062"/>
                <a:gd name="connsiteX26" fmla="*/ 392933 w 957290"/>
                <a:gd name="connsiteY26" fmla="*/ 376237 h 1262062"/>
                <a:gd name="connsiteX27" fmla="*/ 319115 w 957290"/>
                <a:gd name="connsiteY27" fmla="*/ 378619 h 1262062"/>
                <a:gd name="connsiteX28" fmla="*/ 297683 w 957290"/>
                <a:gd name="connsiteY28" fmla="*/ 383381 h 1262062"/>
                <a:gd name="connsiteX29" fmla="*/ 288158 w 957290"/>
                <a:gd name="connsiteY29" fmla="*/ 385762 h 1262062"/>
                <a:gd name="connsiteX30" fmla="*/ 261965 w 957290"/>
                <a:gd name="connsiteY30" fmla="*/ 390525 h 1262062"/>
                <a:gd name="connsiteX31" fmla="*/ 250058 w 957290"/>
                <a:gd name="connsiteY31" fmla="*/ 395287 h 1262062"/>
                <a:gd name="connsiteX32" fmla="*/ 233390 w 957290"/>
                <a:gd name="connsiteY32" fmla="*/ 400050 h 1262062"/>
                <a:gd name="connsiteX33" fmla="*/ 223865 w 957290"/>
                <a:gd name="connsiteY33" fmla="*/ 404812 h 1262062"/>
                <a:gd name="connsiteX34" fmla="*/ 200052 w 957290"/>
                <a:gd name="connsiteY34" fmla="*/ 423862 h 1262062"/>
                <a:gd name="connsiteX35" fmla="*/ 192908 w 957290"/>
                <a:gd name="connsiteY35" fmla="*/ 426244 h 1262062"/>
                <a:gd name="connsiteX36" fmla="*/ 183383 w 957290"/>
                <a:gd name="connsiteY36" fmla="*/ 433387 h 1262062"/>
                <a:gd name="connsiteX37" fmla="*/ 169096 w 957290"/>
                <a:gd name="connsiteY37" fmla="*/ 442912 h 1262062"/>
                <a:gd name="connsiteX38" fmla="*/ 161952 w 957290"/>
                <a:gd name="connsiteY38" fmla="*/ 447675 h 1262062"/>
                <a:gd name="connsiteX39" fmla="*/ 142902 w 957290"/>
                <a:gd name="connsiteY39" fmla="*/ 461962 h 1262062"/>
                <a:gd name="connsiteX40" fmla="*/ 128615 w 957290"/>
                <a:gd name="connsiteY40" fmla="*/ 471487 h 1262062"/>
                <a:gd name="connsiteX41" fmla="*/ 121471 w 957290"/>
                <a:gd name="connsiteY41" fmla="*/ 476250 h 1262062"/>
                <a:gd name="connsiteX42" fmla="*/ 116708 w 957290"/>
                <a:gd name="connsiteY42" fmla="*/ 485775 h 1262062"/>
                <a:gd name="connsiteX43" fmla="*/ 90515 w 957290"/>
                <a:gd name="connsiteY43" fmla="*/ 504825 h 1262062"/>
                <a:gd name="connsiteX44" fmla="*/ 83371 w 957290"/>
                <a:gd name="connsiteY44" fmla="*/ 511969 h 1262062"/>
                <a:gd name="connsiteX45" fmla="*/ 78608 w 957290"/>
                <a:gd name="connsiteY45" fmla="*/ 519112 h 1262062"/>
                <a:gd name="connsiteX46" fmla="*/ 69083 w 957290"/>
                <a:gd name="connsiteY46" fmla="*/ 526256 h 1262062"/>
                <a:gd name="connsiteX47" fmla="*/ 64321 w 957290"/>
                <a:gd name="connsiteY47" fmla="*/ 533400 h 1262062"/>
                <a:gd name="connsiteX48" fmla="*/ 47652 w 957290"/>
                <a:gd name="connsiteY48" fmla="*/ 550069 h 1262062"/>
                <a:gd name="connsiteX49" fmla="*/ 45271 w 957290"/>
                <a:gd name="connsiteY49" fmla="*/ 559594 h 1262062"/>
                <a:gd name="connsiteX50" fmla="*/ 40508 w 957290"/>
                <a:gd name="connsiteY50" fmla="*/ 566737 h 1262062"/>
                <a:gd name="connsiteX51" fmla="*/ 35746 w 957290"/>
                <a:gd name="connsiteY51" fmla="*/ 576262 h 1262062"/>
                <a:gd name="connsiteX52" fmla="*/ 23840 w 957290"/>
                <a:gd name="connsiteY52" fmla="*/ 592931 h 1262062"/>
                <a:gd name="connsiteX53" fmla="*/ 19077 w 957290"/>
                <a:gd name="connsiteY53" fmla="*/ 602456 h 1262062"/>
                <a:gd name="connsiteX54" fmla="*/ 14315 w 957290"/>
                <a:gd name="connsiteY54" fmla="*/ 609600 h 1262062"/>
                <a:gd name="connsiteX55" fmla="*/ 11933 w 957290"/>
                <a:gd name="connsiteY55" fmla="*/ 616744 h 1262062"/>
                <a:gd name="connsiteX56" fmla="*/ 2408 w 957290"/>
                <a:gd name="connsiteY56" fmla="*/ 631031 h 1262062"/>
                <a:gd name="connsiteX57" fmla="*/ 27 w 957290"/>
                <a:gd name="connsiteY57" fmla="*/ 638175 h 1262062"/>
                <a:gd name="connsiteX58" fmla="*/ 4790 w 957290"/>
                <a:gd name="connsiteY58" fmla="*/ 652462 h 1262062"/>
                <a:gd name="connsiteX59" fmla="*/ 2408 w 957290"/>
                <a:gd name="connsiteY59" fmla="*/ 683419 h 1262062"/>
                <a:gd name="connsiteX60" fmla="*/ 27 w 957290"/>
                <a:gd name="connsiteY60" fmla="*/ 690562 h 1262062"/>
                <a:gd name="connsiteX61" fmla="*/ 2408 w 957290"/>
                <a:gd name="connsiteY61" fmla="*/ 750094 h 1262062"/>
                <a:gd name="connsiteX62" fmla="*/ 9552 w 957290"/>
                <a:gd name="connsiteY62" fmla="*/ 766762 h 1262062"/>
                <a:gd name="connsiteX63" fmla="*/ 16696 w 957290"/>
                <a:gd name="connsiteY63" fmla="*/ 790575 h 1262062"/>
                <a:gd name="connsiteX64" fmla="*/ 26221 w 957290"/>
                <a:gd name="connsiteY64" fmla="*/ 804862 h 1262062"/>
                <a:gd name="connsiteX65" fmla="*/ 35746 w 957290"/>
                <a:gd name="connsiteY65" fmla="*/ 814387 h 1262062"/>
                <a:gd name="connsiteX66" fmla="*/ 42890 w 957290"/>
                <a:gd name="connsiteY66" fmla="*/ 826294 h 1262062"/>
                <a:gd name="connsiteX67" fmla="*/ 47652 w 957290"/>
                <a:gd name="connsiteY67" fmla="*/ 833437 h 1262062"/>
                <a:gd name="connsiteX68" fmla="*/ 54796 w 957290"/>
                <a:gd name="connsiteY68" fmla="*/ 838200 h 1262062"/>
                <a:gd name="connsiteX69" fmla="*/ 80990 w 957290"/>
                <a:gd name="connsiteY69" fmla="*/ 854869 h 1262062"/>
                <a:gd name="connsiteX70" fmla="*/ 92896 w 957290"/>
                <a:gd name="connsiteY70" fmla="*/ 857250 h 1262062"/>
                <a:gd name="connsiteX71" fmla="*/ 100040 w 957290"/>
                <a:gd name="connsiteY71" fmla="*/ 859631 h 1262062"/>
                <a:gd name="connsiteX72" fmla="*/ 109565 w 957290"/>
                <a:gd name="connsiteY72" fmla="*/ 862012 h 1262062"/>
                <a:gd name="connsiteX73" fmla="*/ 119090 w 957290"/>
                <a:gd name="connsiteY73" fmla="*/ 866775 h 1262062"/>
                <a:gd name="connsiteX74" fmla="*/ 157190 w 957290"/>
                <a:gd name="connsiteY74" fmla="*/ 876300 h 1262062"/>
                <a:gd name="connsiteX75" fmla="*/ 190527 w 957290"/>
                <a:gd name="connsiteY75" fmla="*/ 881062 h 1262062"/>
                <a:gd name="connsiteX76" fmla="*/ 200052 w 957290"/>
                <a:gd name="connsiteY76" fmla="*/ 883444 h 1262062"/>
                <a:gd name="connsiteX77" fmla="*/ 211958 w 957290"/>
                <a:gd name="connsiteY77" fmla="*/ 885825 h 1262062"/>
                <a:gd name="connsiteX78" fmla="*/ 219102 w 957290"/>
                <a:gd name="connsiteY78" fmla="*/ 890587 h 1262062"/>
                <a:gd name="connsiteX79" fmla="*/ 226246 w 957290"/>
                <a:gd name="connsiteY79" fmla="*/ 892969 h 1262062"/>
                <a:gd name="connsiteX80" fmla="*/ 233390 w 957290"/>
                <a:gd name="connsiteY80" fmla="*/ 897731 h 1262062"/>
                <a:gd name="connsiteX81" fmla="*/ 254821 w 957290"/>
                <a:gd name="connsiteY81" fmla="*/ 902494 h 1262062"/>
                <a:gd name="connsiteX82" fmla="*/ 271490 w 957290"/>
                <a:gd name="connsiteY82" fmla="*/ 907256 h 1262062"/>
                <a:gd name="connsiteX83" fmla="*/ 359596 w 957290"/>
                <a:gd name="connsiteY83" fmla="*/ 912019 h 1262062"/>
                <a:gd name="connsiteX84" fmla="*/ 416746 w 957290"/>
                <a:gd name="connsiteY84" fmla="*/ 914400 h 1262062"/>
                <a:gd name="connsiteX85" fmla="*/ 459608 w 957290"/>
                <a:gd name="connsiteY85" fmla="*/ 921544 h 1262062"/>
                <a:gd name="connsiteX86" fmla="*/ 511996 w 957290"/>
                <a:gd name="connsiteY86" fmla="*/ 923925 h 1262062"/>
                <a:gd name="connsiteX87" fmla="*/ 573908 w 957290"/>
                <a:gd name="connsiteY87" fmla="*/ 928687 h 1262062"/>
                <a:gd name="connsiteX88" fmla="*/ 631058 w 957290"/>
                <a:gd name="connsiteY88" fmla="*/ 933450 h 1262062"/>
                <a:gd name="connsiteX89" fmla="*/ 638202 w 957290"/>
                <a:gd name="connsiteY89" fmla="*/ 935831 h 1262062"/>
                <a:gd name="connsiteX90" fmla="*/ 642965 w 957290"/>
                <a:gd name="connsiteY90" fmla="*/ 942975 h 1262062"/>
                <a:gd name="connsiteX91" fmla="*/ 650108 w 957290"/>
                <a:gd name="connsiteY91" fmla="*/ 950119 h 1262062"/>
                <a:gd name="connsiteX92" fmla="*/ 654871 w 957290"/>
                <a:gd name="connsiteY92" fmla="*/ 957262 h 1262062"/>
                <a:gd name="connsiteX93" fmla="*/ 662015 w 957290"/>
                <a:gd name="connsiteY93" fmla="*/ 964406 h 1262062"/>
                <a:gd name="connsiteX94" fmla="*/ 666777 w 957290"/>
                <a:gd name="connsiteY94" fmla="*/ 971550 h 1262062"/>
                <a:gd name="connsiteX95" fmla="*/ 669158 w 957290"/>
                <a:gd name="connsiteY95" fmla="*/ 978694 h 1262062"/>
                <a:gd name="connsiteX96" fmla="*/ 676302 w 957290"/>
                <a:gd name="connsiteY96" fmla="*/ 983456 h 1262062"/>
                <a:gd name="connsiteX97" fmla="*/ 678683 w 957290"/>
                <a:gd name="connsiteY97" fmla="*/ 990600 h 1262062"/>
                <a:gd name="connsiteX98" fmla="*/ 688208 w 957290"/>
                <a:gd name="connsiteY98" fmla="*/ 1007269 h 1262062"/>
                <a:gd name="connsiteX99" fmla="*/ 695352 w 957290"/>
                <a:gd name="connsiteY99" fmla="*/ 1014412 h 1262062"/>
                <a:gd name="connsiteX100" fmla="*/ 704877 w 957290"/>
                <a:gd name="connsiteY100" fmla="*/ 1028700 h 1262062"/>
                <a:gd name="connsiteX101" fmla="*/ 709640 w 957290"/>
                <a:gd name="connsiteY101" fmla="*/ 1035844 h 1262062"/>
                <a:gd name="connsiteX102" fmla="*/ 712021 w 957290"/>
                <a:gd name="connsiteY102" fmla="*/ 1045369 h 1262062"/>
                <a:gd name="connsiteX103" fmla="*/ 716783 w 957290"/>
                <a:gd name="connsiteY103" fmla="*/ 1052512 h 1262062"/>
                <a:gd name="connsiteX104" fmla="*/ 721546 w 957290"/>
                <a:gd name="connsiteY104" fmla="*/ 1062037 h 1262062"/>
                <a:gd name="connsiteX105" fmla="*/ 723927 w 957290"/>
                <a:gd name="connsiteY105" fmla="*/ 1071562 h 1262062"/>
                <a:gd name="connsiteX106" fmla="*/ 728690 w 957290"/>
                <a:gd name="connsiteY106" fmla="*/ 1085850 h 1262062"/>
                <a:gd name="connsiteX107" fmla="*/ 731071 w 957290"/>
                <a:gd name="connsiteY107" fmla="*/ 1095375 h 1262062"/>
                <a:gd name="connsiteX108" fmla="*/ 738215 w 957290"/>
                <a:gd name="connsiteY108" fmla="*/ 1126331 h 1262062"/>
                <a:gd name="connsiteX109" fmla="*/ 742977 w 957290"/>
                <a:gd name="connsiteY109" fmla="*/ 1140619 h 1262062"/>
                <a:gd name="connsiteX110" fmla="*/ 747740 w 957290"/>
                <a:gd name="connsiteY110" fmla="*/ 1157287 h 1262062"/>
                <a:gd name="connsiteX111" fmla="*/ 750121 w 957290"/>
                <a:gd name="connsiteY111" fmla="*/ 1164431 h 1262062"/>
                <a:gd name="connsiteX112" fmla="*/ 762027 w 957290"/>
                <a:gd name="connsiteY112" fmla="*/ 1183481 h 1262062"/>
                <a:gd name="connsiteX113" fmla="*/ 766790 w 957290"/>
                <a:gd name="connsiteY113" fmla="*/ 1197769 h 1262062"/>
                <a:gd name="connsiteX114" fmla="*/ 771552 w 957290"/>
                <a:gd name="connsiteY114" fmla="*/ 1204912 h 1262062"/>
                <a:gd name="connsiteX115" fmla="*/ 778696 w 957290"/>
                <a:gd name="connsiteY115" fmla="*/ 1221581 h 1262062"/>
                <a:gd name="connsiteX116" fmla="*/ 785840 w 957290"/>
                <a:gd name="connsiteY116" fmla="*/ 1226344 h 1262062"/>
                <a:gd name="connsiteX117" fmla="*/ 792983 w 957290"/>
                <a:gd name="connsiteY117" fmla="*/ 1233487 h 1262062"/>
                <a:gd name="connsiteX118" fmla="*/ 797746 w 957290"/>
                <a:gd name="connsiteY118" fmla="*/ 1240631 h 1262062"/>
                <a:gd name="connsiteX119" fmla="*/ 807271 w 957290"/>
                <a:gd name="connsiteY119" fmla="*/ 1245394 h 1262062"/>
                <a:gd name="connsiteX120" fmla="*/ 814415 w 957290"/>
                <a:gd name="connsiteY120" fmla="*/ 1250156 h 1262062"/>
                <a:gd name="connsiteX121" fmla="*/ 840608 w 957290"/>
                <a:gd name="connsiteY121" fmla="*/ 1262062 h 1262062"/>
                <a:gd name="connsiteX122" fmla="*/ 859658 w 957290"/>
                <a:gd name="connsiteY122" fmla="*/ 1259681 h 1262062"/>
                <a:gd name="connsiteX123" fmla="*/ 871565 w 957290"/>
                <a:gd name="connsiteY123" fmla="*/ 1231106 h 1262062"/>
                <a:gd name="connsiteX124" fmla="*/ 873946 w 957290"/>
                <a:gd name="connsiteY124" fmla="*/ 1223962 h 1262062"/>
                <a:gd name="connsiteX125" fmla="*/ 881090 w 957290"/>
                <a:gd name="connsiteY125" fmla="*/ 1204912 h 1262062"/>
                <a:gd name="connsiteX126" fmla="*/ 878708 w 957290"/>
                <a:gd name="connsiteY126" fmla="*/ 1150144 h 1262062"/>
                <a:gd name="connsiteX127" fmla="*/ 866802 w 957290"/>
                <a:gd name="connsiteY127" fmla="*/ 1121569 h 1262062"/>
                <a:gd name="connsiteX128" fmla="*/ 862040 w 957290"/>
                <a:gd name="connsiteY128" fmla="*/ 1107281 h 1262062"/>
                <a:gd name="connsiteX129" fmla="*/ 859658 w 957290"/>
                <a:gd name="connsiteY129" fmla="*/ 1100137 h 1262062"/>
                <a:gd name="connsiteX130" fmla="*/ 857277 w 957290"/>
                <a:gd name="connsiteY130" fmla="*/ 1090612 h 1262062"/>
                <a:gd name="connsiteX131" fmla="*/ 847752 w 957290"/>
                <a:gd name="connsiteY131" fmla="*/ 1066800 h 1262062"/>
                <a:gd name="connsiteX132" fmla="*/ 842990 w 957290"/>
                <a:gd name="connsiteY132" fmla="*/ 1047750 h 1262062"/>
                <a:gd name="connsiteX133" fmla="*/ 838227 w 957290"/>
                <a:gd name="connsiteY133" fmla="*/ 1028700 h 1262062"/>
                <a:gd name="connsiteX134" fmla="*/ 835846 w 957290"/>
                <a:gd name="connsiteY134" fmla="*/ 1021556 h 1262062"/>
                <a:gd name="connsiteX135" fmla="*/ 831083 w 957290"/>
                <a:gd name="connsiteY135" fmla="*/ 1014412 h 1262062"/>
                <a:gd name="connsiteX136" fmla="*/ 821558 w 957290"/>
                <a:gd name="connsiteY136" fmla="*/ 988219 h 1262062"/>
                <a:gd name="connsiteX137" fmla="*/ 816796 w 957290"/>
                <a:gd name="connsiteY137" fmla="*/ 973931 h 1262062"/>
                <a:gd name="connsiteX138" fmla="*/ 814415 w 957290"/>
                <a:gd name="connsiteY138" fmla="*/ 966787 h 1262062"/>
                <a:gd name="connsiteX139" fmla="*/ 809652 w 957290"/>
                <a:gd name="connsiteY139" fmla="*/ 938212 h 1262062"/>
                <a:gd name="connsiteX140" fmla="*/ 812033 w 957290"/>
                <a:gd name="connsiteY140" fmla="*/ 909637 h 1262062"/>
                <a:gd name="connsiteX141" fmla="*/ 819177 w 957290"/>
                <a:gd name="connsiteY141" fmla="*/ 904875 h 1262062"/>
                <a:gd name="connsiteX142" fmla="*/ 828702 w 957290"/>
                <a:gd name="connsiteY142" fmla="*/ 895350 h 1262062"/>
                <a:gd name="connsiteX143" fmla="*/ 850133 w 957290"/>
                <a:gd name="connsiteY143" fmla="*/ 883444 h 1262062"/>
                <a:gd name="connsiteX144" fmla="*/ 859658 w 957290"/>
                <a:gd name="connsiteY144" fmla="*/ 881062 h 1262062"/>
                <a:gd name="connsiteX145" fmla="*/ 883471 w 957290"/>
                <a:gd name="connsiteY145" fmla="*/ 878681 h 1262062"/>
                <a:gd name="connsiteX146" fmla="*/ 921571 w 957290"/>
                <a:gd name="connsiteY146" fmla="*/ 873919 h 1262062"/>
                <a:gd name="connsiteX147" fmla="*/ 938240 w 957290"/>
                <a:gd name="connsiteY147" fmla="*/ 866775 h 1262062"/>
                <a:gd name="connsiteX148" fmla="*/ 945383 w 957290"/>
                <a:gd name="connsiteY148" fmla="*/ 859631 h 1262062"/>
                <a:gd name="connsiteX149" fmla="*/ 954908 w 957290"/>
                <a:gd name="connsiteY149" fmla="*/ 842962 h 1262062"/>
                <a:gd name="connsiteX150" fmla="*/ 957290 w 957290"/>
                <a:gd name="connsiteY150" fmla="*/ 833437 h 1262062"/>
                <a:gd name="connsiteX151" fmla="*/ 954908 w 957290"/>
                <a:gd name="connsiteY151" fmla="*/ 821531 h 1262062"/>
                <a:gd name="connsiteX152" fmla="*/ 945383 w 957290"/>
                <a:gd name="connsiteY152" fmla="*/ 812006 h 1262062"/>
                <a:gd name="connsiteX153" fmla="*/ 928715 w 957290"/>
                <a:gd name="connsiteY153" fmla="*/ 797719 h 1262062"/>
                <a:gd name="connsiteX154" fmla="*/ 912046 w 957290"/>
                <a:gd name="connsiteY154" fmla="*/ 783431 h 1262062"/>
                <a:gd name="connsiteX155" fmla="*/ 907283 w 957290"/>
                <a:gd name="connsiteY155" fmla="*/ 776287 h 1262062"/>
                <a:gd name="connsiteX156" fmla="*/ 895377 w 957290"/>
                <a:gd name="connsiteY156" fmla="*/ 759619 h 1262062"/>
                <a:gd name="connsiteX157" fmla="*/ 885852 w 957290"/>
                <a:gd name="connsiteY157" fmla="*/ 742950 h 1262062"/>
                <a:gd name="connsiteX158" fmla="*/ 888233 w 957290"/>
                <a:gd name="connsiteY158" fmla="*/ 716756 h 1262062"/>
                <a:gd name="connsiteX159" fmla="*/ 892996 w 957290"/>
                <a:gd name="connsiteY159" fmla="*/ 709612 h 1262062"/>
                <a:gd name="connsiteX160" fmla="*/ 916808 w 957290"/>
                <a:gd name="connsiteY160" fmla="*/ 692944 h 1262062"/>
                <a:gd name="connsiteX161" fmla="*/ 933477 w 957290"/>
                <a:gd name="connsiteY161" fmla="*/ 676275 h 1262062"/>
                <a:gd name="connsiteX162" fmla="*/ 935858 w 957290"/>
                <a:gd name="connsiteY162" fmla="*/ 669131 h 1262062"/>
                <a:gd name="connsiteX163" fmla="*/ 940621 w 957290"/>
                <a:gd name="connsiteY163" fmla="*/ 659606 h 1262062"/>
                <a:gd name="connsiteX164" fmla="*/ 947765 w 957290"/>
                <a:gd name="connsiteY164" fmla="*/ 621506 h 1262062"/>
                <a:gd name="connsiteX165" fmla="*/ 950146 w 957290"/>
                <a:gd name="connsiteY165" fmla="*/ 611981 h 1262062"/>
                <a:gd name="connsiteX166" fmla="*/ 940621 w 957290"/>
                <a:gd name="connsiteY166" fmla="*/ 571500 h 1262062"/>
                <a:gd name="connsiteX167" fmla="*/ 931096 w 957290"/>
                <a:gd name="connsiteY167" fmla="*/ 569119 h 1262062"/>
                <a:gd name="connsiteX168" fmla="*/ 907283 w 957290"/>
                <a:gd name="connsiteY168" fmla="*/ 559594 h 1262062"/>
                <a:gd name="connsiteX169" fmla="*/ 900140 w 957290"/>
                <a:gd name="connsiteY169" fmla="*/ 557212 h 1262062"/>
                <a:gd name="connsiteX170" fmla="*/ 885852 w 957290"/>
                <a:gd name="connsiteY170" fmla="*/ 538162 h 1262062"/>
                <a:gd name="connsiteX171" fmla="*/ 888233 w 957290"/>
                <a:gd name="connsiteY171" fmla="*/ 526256 h 1262062"/>
                <a:gd name="connsiteX172" fmla="*/ 895377 w 957290"/>
                <a:gd name="connsiteY172" fmla="*/ 509587 h 1262062"/>
                <a:gd name="connsiteX173" fmla="*/ 907283 w 957290"/>
                <a:gd name="connsiteY173" fmla="*/ 500062 h 1262062"/>
                <a:gd name="connsiteX174" fmla="*/ 926333 w 957290"/>
                <a:gd name="connsiteY174" fmla="*/ 476250 h 1262062"/>
                <a:gd name="connsiteX175" fmla="*/ 938240 w 957290"/>
                <a:gd name="connsiteY175" fmla="*/ 461962 h 1262062"/>
                <a:gd name="connsiteX176" fmla="*/ 947765 w 957290"/>
                <a:gd name="connsiteY176" fmla="*/ 447675 h 1262062"/>
                <a:gd name="connsiteX177" fmla="*/ 954908 w 957290"/>
                <a:gd name="connsiteY177" fmla="*/ 428625 h 1262062"/>
                <a:gd name="connsiteX178" fmla="*/ 952527 w 957290"/>
                <a:gd name="connsiteY178" fmla="*/ 402431 h 1262062"/>
                <a:gd name="connsiteX179" fmla="*/ 950146 w 957290"/>
                <a:gd name="connsiteY179" fmla="*/ 395287 h 1262062"/>
                <a:gd name="connsiteX180" fmla="*/ 943002 w 957290"/>
                <a:gd name="connsiteY180" fmla="*/ 390525 h 1262062"/>
                <a:gd name="connsiteX181" fmla="*/ 919190 w 957290"/>
                <a:gd name="connsiteY181" fmla="*/ 373856 h 1262062"/>
                <a:gd name="connsiteX182" fmla="*/ 902521 w 957290"/>
                <a:gd name="connsiteY182" fmla="*/ 364331 h 1262062"/>
                <a:gd name="connsiteX183" fmla="*/ 892996 w 957290"/>
                <a:gd name="connsiteY183" fmla="*/ 357187 h 1262062"/>
                <a:gd name="connsiteX184" fmla="*/ 869183 w 957290"/>
                <a:gd name="connsiteY184" fmla="*/ 352425 h 1262062"/>
                <a:gd name="connsiteX185" fmla="*/ 845371 w 957290"/>
                <a:gd name="connsiteY185" fmla="*/ 345281 h 1262062"/>
                <a:gd name="connsiteX186" fmla="*/ 821558 w 957290"/>
                <a:gd name="connsiteY186" fmla="*/ 342900 h 1262062"/>
                <a:gd name="connsiteX187" fmla="*/ 790602 w 957290"/>
                <a:gd name="connsiteY187" fmla="*/ 333375 h 1262062"/>
                <a:gd name="connsiteX188" fmla="*/ 783458 w 957290"/>
                <a:gd name="connsiteY188" fmla="*/ 330994 h 1262062"/>
                <a:gd name="connsiteX189" fmla="*/ 773933 w 957290"/>
                <a:gd name="connsiteY189" fmla="*/ 326231 h 1262062"/>
                <a:gd name="connsiteX190" fmla="*/ 759646 w 957290"/>
                <a:gd name="connsiteY190" fmla="*/ 321469 h 1262062"/>
                <a:gd name="connsiteX191" fmla="*/ 752502 w 957290"/>
                <a:gd name="connsiteY191" fmla="*/ 319087 h 1262062"/>
                <a:gd name="connsiteX192" fmla="*/ 740596 w 957290"/>
                <a:gd name="connsiteY192" fmla="*/ 314325 h 1262062"/>
                <a:gd name="connsiteX193" fmla="*/ 726308 w 957290"/>
                <a:gd name="connsiteY193" fmla="*/ 309562 h 1262062"/>
                <a:gd name="connsiteX194" fmla="*/ 707258 w 957290"/>
                <a:gd name="connsiteY194" fmla="*/ 304800 h 1262062"/>
                <a:gd name="connsiteX195" fmla="*/ 683446 w 957290"/>
                <a:gd name="connsiteY195" fmla="*/ 283369 h 1262062"/>
                <a:gd name="connsiteX196" fmla="*/ 681065 w 957290"/>
                <a:gd name="connsiteY196" fmla="*/ 266700 h 1262062"/>
                <a:gd name="connsiteX197" fmla="*/ 676302 w 957290"/>
                <a:gd name="connsiteY197" fmla="*/ 242887 h 1262062"/>
                <a:gd name="connsiteX198" fmla="*/ 673921 w 957290"/>
                <a:gd name="connsiteY198" fmla="*/ 209550 h 1262062"/>
                <a:gd name="connsiteX199" fmla="*/ 671540 w 957290"/>
                <a:gd name="connsiteY199" fmla="*/ 183356 h 1262062"/>
                <a:gd name="connsiteX200" fmla="*/ 673921 w 957290"/>
                <a:gd name="connsiteY200" fmla="*/ 147637 h 1262062"/>
                <a:gd name="connsiteX201" fmla="*/ 676302 w 957290"/>
                <a:gd name="connsiteY201" fmla="*/ 138112 h 1262062"/>
                <a:gd name="connsiteX202" fmla="*/ 678683 w 957290"/>
                <a:gd name="connsiteY202" fmla="*/ 114300 h 1262062"/>
                <a:gd name="connsiteX203" fmla="*/ 676302 w 957290"/>
                <a:gd name="connsiteY203" fmla="*/ 30956 h 1262062"/>
                <a:gd name="connsiteX204" fmla="*/ 669158 w 957290"/>
                <a:gd name="connsiteY204" fmla="*/ 14287 h 1262062"/>
                <a:gd name="connsiteX205" fmla="*/ 657252 w 957290"/>
                <a:gd name="connsiteY205" fmla="*/ 11906 h 1262062"/>
                <a:gd name="connsiteX206" fmla="*/ 633440 w 957290"/>
                <a:gd name="connsiteY206" fmla="*/ 0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957290" h="1262062">
                  <a:moveTo>
                    <a:pt x="633440" y="0"/>
                  </a:moveTo>
                  <a:cubicBezTo>
                    <a:pt x="628281" y="0"/>
                    <a:pt x="628749" y="7981"/>
                    <a:pt x="626296" y="11906"/>
                  </a:cubicBezTo>
                  <a:cubicBezTo>
                    <a:pt x="624779" y="14333"/>
                    <a:pt x="622813" y="16490"/>
                    <a:pt x="621533" y="19050"/>
                  </a:cubicBezTo>
                  <a:cubicBezTo>
                    <a:pt x="619630" y="22855"/>
                    <a:pt x="617788" y="32160"/>
                    <a:pt x="616771" y="35719"/>
                  </a:cubicBezTo>
                  <a:cubicBezTo>
                    <a:pt x="609928" y="59672"/>
                    <a:pt x="619468" y="22555"/>
                    <a:pt x="612008" y="52387"/>
                  </a:cubicBezTo>
                  <a:cubicBezTo>
                    <a:pt x="611554" y="58290"/>
                    <a:pt x="612386" y="80208"/>
                    <a:pt x="607246" y="90487"/>
                  </a:cubicBezTo>
                  <a:cubicBezTo>
                    <a:pt x="605966" y="93047"/>
                    <a:pt x="604071" y="95250"/>
                    <a:pt x="602483" y="97631"/>
                  </a:cubicBezTo>
                  <a:cubicBezTo>
                    <a:pt x="595711" y="117948"/>
                    <a:pt x="602119" y="96686"/>
                    <a:pt x="597721" y="142875"/>
                  </a:cubicBezTo>
                  <a:cubicBezTo>
                    <a:pt x="596774" y="152815"/>
                    <a:pt x="594643" y="155039"/>
                    <a:pt x="592958" y="164306"/>
                  </a:cubicBezTo>
                  <a:cubicBezTo>
                    <a:pt x="591954" y="169828"/>
                    <a:pt x="591500" y="175439"/>
                    <a:pt x="590577" y="180975"/>
                  </a:cubicBezTo>
                  <a:cubicBezTo>
                    <a:pt x="587353" y="200320"/>
                    <a:pt x="588411" y="186191"/>
                    <a:pt x="585815" y="209550"/>
                  </a:cubicBezTo>
                  <a:cubicBezTo>
                    <a:pt x="584847" y="218264"/>
                    <a:pt x="584351" y="227025"/>
                    <a:pt x="583433" y="235744"/>
                  </a:cubicBezTo>
                  <a:cubicBezTo>
                    <a:pt x="582457" y="245014"/>
                    <a:pt x="580592" y="259474"/>
                    <a:pt x="578671" y="269081"/>
                  </a:cubicBezTo>
                  <a:cubicBezTo>
                    <a:pt x="577597" y="274451"/>
                    <a:pt x="575856" y="280557"/>
                    <a:pt x="573908" y="285750"/>
                  </a:cubicBezTo>
                  <a:cubicBezTo>
                    <a:pt x="572407" y="289752"/>
                    <a:pt x="570607" y="293639"/>
                    <a:pt x="569146" y="297656"/>
                  </a:cubicBezTo>
                  <a:cubicBezTo>
                    <a:pt x="567430" y="302374"/>
                    <a:pt x="565971" y="307181"/>
                    <a:pt x="564383" y="311944"/>
                  </a:cubicBezTo>
                  <a:cubicBezTo>
                    <a:pt x="563589" y="314325"/>
                    <a:pt x="562611" y="316652"/>
                    <a:pt x="562002" y="319087"/>
                  </a:cubicBezTo>
                  <a:cubicBezTo>
                    <a:pt x="560415" y="325437"/>
                    <a:pt x="559310" y="331928"/>
                    <a:pt x="557240" y="338137"/>
                  </a:cubicBezTo>
                  <a:cubicBezTo>
                    <a:pt x="556446" y="340518"/>
                    <a:pt x="557334" y="344868"/>
                    <a:pt x="554858" y="345281"/>
                  </a:cubicBezTo>
                  <a:cubicBezTo>
                    <a:pt x="536833" y="348285"/>
                    <a:pt x="518346" y="346868"/>
                    <a:pt x="500090" y="347662"/>
                  </a:cubicBezTo>
                  <a:cubicBezTo>
                    <a:pt x="493740" y="348456"/>
                    <a:pt x="487352" y="348992"/>
                    <a:pt x="481040" y="350044"/>
                  </a:cubicBezTo>
                  <a:cubicBezTo>
                    <a:pt x="477812" y="350582"/>
                    <a:pt x="474724" y="351783"/>
                    <a:pt x="471515" y="352425"/>
                  </a:cubicBezTo>
                  <a:cubicBezTo>
                    <a:pt x="466780" y="353372"/>
                    <a:pt x="461990" y="354012"/>
                    <a:pt x="457227" y="354806"/>
                  </a:cubicBezTo>
                  <a:cubicBezTo>
                    <a:pt x="436761" y="368451"/>
                    <a:pt x="462649" y="352096"/>
                    <a:pt x="442940" y="361950"/>
                  </a:cubicBezTo>
                  <a:cubicBezTo>
                    <a:pt x="440380" y="363230"/>
                    <a:pt x="438356" y="365432"/>
                    <a:pt x="435796" y="366712"/>
                  </a:cubicBezTo>
                  <a:cubicBezTo>
                    <a:pt x="433551" y="367835"/>
                    <a:pt x="431074" y="368434"/>
                    <a:pt x="428652" y="369094"/>
                  </a:cubicBezTo>
                  <a:cubicBezTo>
                    <a:pt x="417753" y="372066"/>
                    <a:pt x="404422" y="375632"/>
                    <a:pt x="392933" y="376237"/>
                  </a:cubicBezTo>
                  <a:cubicBezTo>
                    <a:pt x="368348" y="377531"/>
                    <a:pt x="343721" y="377825"/>
                    <a:pt x="319115" y="378619"/>
                  </a:cubicBezTo>
                  <a:cubicBezTo>
                    <a:pt x="295886" y="384426"/>
                    <a:pt x="324891" y="377336"/>
                    <a:pt x="297683" y="383381"/>
                  </a:cubicBezTo>
                  <a:cubicBezTo>
                    <a:pt x="294488" y="384091"/>
                    <a:pt x="291367" y="385120"/>
                    <a:pt x="288158" y="385762"/>
                  </a:cubicBezTo>
                  <a:cubicBezTo>
                    <a:pt x="283647" y="386664"/>
                    <a:pt x="267064" y="388996"/>
                    <a:pt x="261965" y="390525"/>
                  </a:cubicBezTo>
                  <a:cubicBezTo>
                    <a:pt x="257871" y="391753"/>
                    <a:pt x="254113" y="393935"/>
                    <a:pt x="250058" y="395287"/>
                  </a:cubicBezTo>
                  <a:cubicBezTo>
                    <a:pt x="241004" y="398305"/>
                    <a:pt x="241410" y="396613"/>
                    <a:pt x="233390" y="400050"/>
                  </a:cubicBezTo>
                  <a:cubicBezTo>
                    <a:pt x="230127" y="401448"/>
                    <a:pt x="227040" y="403225"/>
                    <a:pt x="223865" y="404812"/>
                  </a:cubicBezTo>
                  <a:cubicBezTo>
                    <a:pt x="210752" y="417925"/>
                    <a:pt x="213659" y="418030"/>
                    <a:pt x="200052" y="423862"/>
                  </a:cubicBezTo>
                  <a:cubicBezTo>
                    <a:pt x="197745" y="424851"/>
                    <a:pt x="195289" y="425450"/>
                    <a:pt x="192908" y="426244"/>
                  </a:cubicBezTo>
                  <a:cubicBezTo>
                    <a:pt x="189733" y="428625"/>
                    <a:pt x="186634" y="431111"/>
                    <a:pt x="183383" y="433387"/>
                  </a:cubicBezTo>
                  <a:cubicBezTo>
                    <a:pt x="178694" y="436669"/>
                    <a:pt x="173858" y="439737"/>
                    <a:pt x="169096" y="442912"/>
                  </a:cubicBezTo>
                  <a:cubicBezTo>
                    <a:pt x="166715" y="444500"/>
                    <a:pt x="164242" y="445958"/>
                    <a:pt x="161952" y="447675"/>
                  </a:cubicBezTo>
                  <a:cubicBezTo>
                    <a:pt x="155602" y="452437"/>
                    <a:pt x="149506" y="457559"/>
                    <a:pt x="142902" y="461962"/>
                  </a:cubicBezTo>
                  <a:lnTo>
                    <a:pt x="128615" y="471487"/>
                  </a:lnTo>
                  <a:lnTo>
                    <a:pt x="121471" y="476250"/>
                  </a:lnTo>
                  <a:cubicBezTo>
                    <a:pt x="119883" y="479425"/>
                    <a:pt x="119046" y="483103"/>
                    <a:pt x="116708" y="485775"/>
                  </a:cubicBezTo>
                  <a:cubicBezTo>
                    <a:pt x="101269" y="503419"/>
                    <a:pt x="107976" y="487364"/>
                    <a:pt x="90515" y="504825"/>
                  </a:cubicBezTo>
                  <a:cubicBezTo>
                    <a:pt x="88134" y="507206"/>
                    <a:pt x="85527" y="509382"/>
                    <a:pt x="83371" y="511969"/>
                  </a:cubicBezTo>
                  <a:cubicBezTo>
                    <a:pt x="81539" y="514167"/>
                    <a:pt x="80632" y="517088"/>
                    <a:pt x="78608" y="519112"/>
                  </a:cubicBezTo>
                  <a:cubicBezTo>
                    <a:pt x="75802" y="521918"/>
                    <a:pt x="72258" y="523875"/>
                    <a:pt x="69083" y="526256"/>
                  </a:cubicBezTo>
                  <a:cubicBezTo>
                    <a:pt x="67496" y="528637"/>
                    <a:pt x="66235" y="531273"/>
                    <a:pt x="64321" y="533400"/>
                  </a:cubicBezTo>
                  <a:cubicBezTo>
                    <a:pt x="59064" y="539241"/>
                    <a:pt x="47652" y="550069"/>
                    <a:pt x="47652" y="550069"/>
                  </a:cubicBezTo>
                  <a:cubicBezTo>
                    <a:pt x="46858" y="553244"/>
                    <a:pt x="46560" y="556586"/>
                    <a:pt x="45271" y="559594"/>
                  </a:cubicBezTo>
                  <a:cubicBezTo>
                    <a:pt x="44144" y="562224"/>
                    <a:pt x="41928" y="564252"/>
                    <a:pt x="40508" y="566737"/>
                  </a:cubicBezTo>
                  <a:cubicBezTo>
                    <a:pt x="38747" y="569819"/>
                    <a:pt x="37627" y="573252"/>
                    <a:pt x="35746" y="576262"/>
                  </a:cubicBezTo>
                  <a:cubicBezTo>
                    <a:pt x="27209" y="589921"/>
                    <a:pt x="30569" y="581155"/>
                    <a:pt x="23840" y="592931"/>
                  </a:cubicBezTo>
                  <a:cubicBezTo>
                    <a:pt x="22079" y="596013"/>
                    <a:pt x="20838" y="599374"/>
                    <a:pt x="19077" y="602456"/>
                  </a:cubicBezTo>
                  <a:cubicBezTo>
                    <a:pt x="17657" y="604941"/>
                    <a:pt x="15595" y="607040"/>
                    <a:pt x="14315" y="609600"/>
                  </a:cubicBezTo>
                  <a:cubicBezTo>
                    <a:pt x="13192" y="611845"/>
                    <a:pt x="13152" y="614550"/>
                    <a:pt x="11933" y="616744"/>
                  </a:cubicBezTo>
                  <a:cubicBezTo>
                    <a:pt x="9153" y="621747"/>
                    <a:pt x="2408" y="631031"/>
                    <a:pt x="2408" y="631031"/>
                  </a:cubicBezTo>
                  <a:cubicBezTo>
                    <a:pt x="1614" y="633412"/>
                    <a:pt x="-250" y="635680"/>
                    <a:pt x="27" y="638175"/>
                  </a:cubicBezTo>
                  <a:cubicBezTo>
                    <a:pt x="582" y="643164"/>
                    <a:pt x="4790" y="652462"/>
                    <a:pt x="4790" y="652462"/>
                  </a:cubicBezTo>
                  <a:cubicBezTo>
                    <a:pt x="3996" y="662781"/>
                    <a:pt x="3692" y="673149"/>
                    <a:pt x="2408" y="683419"/>
                  </a:cubicBezTo>
                  <a:cubicBezTo>
                    <a:pt x="2097" y="685909"/>
                    <a:pt x="27" y="688052"/>
                    <a:pt x="27" y="690562"/>
                  </a:cubicBezTo>
                  <a:cubicBezTo>
                    <a:pt x="27" y="710422"/>
                    <a:pt x="993" y="730285"/>
                    <a:pt x="2408" y="750094"/>
                  </a:cubicBezTo>
                  <a:cubicBezTo>
                    <a:pt x="2755" y="754958"/>
                    <a:pt x="8133" y="762978"/>
                    <a:pt x="9552" y="766762"/>
                  </a:cubicBezTo>
                  <a:cubicBezTo>
                    <a:pt x="12405" y="774370"/>
                    <a:pt x="12042" y="783594"/>
                    <a:pt x="16696" y="790575"/>
                  </a:cubicBezTo>
                  <a:cubicBezTo>
                    <a:pt x="19871" y="795337"/>
                    <a:pt x="22174" y="800815"/>
                    <a:pt x="26221" y="804862"/>
                  </a:cubicBezTo>
                  <a:cubicBezTo>
                    <a:pt x="29396" y="808037"/>
                    <a:pt x="32989" y="810843"/>
                    <a:pt x="35746" y="814387"/>
                  </a:cubicBezTo>
                  <a:cubicBezTo>
                    <a:pt x="38588" y="818041"/>
                    <a:pt x="40437" y="822369"/>
                    <a:pt x="42890" y="826294"/>
                  </a:cubicBezTo>
                  <a:cubicBezTo>
                    <a:pt x="44407" y="828721"/>
                    <a:pt x="45629" y="831414"/>
                    <a:pt x="47652" y="833437"/>
                  </a:cubicBezTo>
                  <a:cubicBezTo>
                    <a:pt x="49676" y="835461"/>
                    <a:pt x="52467" y="836536"/>
                    <a:pt x="54796" y="838200"/>
                  </a:cubicBezTo>
                  <a:cubicBezTo>
                    <a:pt x="62747" y="843879"/>
                    <a:pt x="71516" y="851711"/>
                    <a:pt x="80990" y="854869"/>
                  </a:cubicBezTo>
                  <a:cubicBezTo>
                    <a:pt x="84830" y="856149"/>
                    <a:pt x="88970" y="856268"/>
                    <a:pt x="92896" y="857250"/>
                  </a:cubicBezTo>
                  <a:cubicBezTo>
                    <a:pt x="95331" y="857859"/>
                    <a:pt x="97626" y="858941"/>
                    <a:pt x="100040" y="859631"/>
                  </a:cubicBezTo>
                  <a:cubicBezTo>
                    <a:pt x="103187" y="860530"/>
                    <a:pt x="106390" y="861218"/>
                    <a:pt x="109565" y="862012"/>
                  </a:cubicBezTo>
                  <a:cubicBezTo>
                    <a:pt x="112740" y="863600"/>
                    <a:pt x="115794" y="865457"/>
                    <a:pt x="119090" y="866775"/>
                  </a:cubicBezTo>
                  <a:cubicBezTo>
                    <a:pt x="137225" y="874029"/>
                    <a:pt x="134634" y="870662"/>
                    <a:pt x="157190" y="876300"/>
                  </a:cubicBezTo>
                  <a:cubicBezTo>
                    <a:pt x="174454" y="880615"/>
                    <a:pt x="163459" y="878355"/>
                    <a:pt x="190527" y="881062"/>
                  </a:cubicBezTo>
                  <a:cubicBezTo>
                    <a:pt x="193702" y="881856"/>
                    <a:pt x="196857" y="882734"/>
                    <a:pt x="200052" y="883444"/>
                  </a:cubicBezTo>
                  <a:cubicBezTo>
                    <a:pt x="204003" y="884322"/>
                    <a:pt x="208168" y="884404"/>
                    <a:pt x="211958" y="885825"/>
                  </a:cubicBezTo>
                  <a:cubicBezTo>
                    <a:pt x="214638" y="886830"/>
                    <a:pt x="216542" y="889307"/>
                    <a:pt x="219102" y="890587"/>
                  </a:cubicBezTo>
                  <a:cubicBezTo>
                    <a:pt x="221347" y="891710"/>
                    <a:pt x="224001" y="891846"/>
                    <a:pt x="226246" y="892969"/>
                  </a:cubicBezTo>
                  <a:cubicBezTo>
                    <a:pt x="228806" y="894249"/>
                    <a:pt x="230830" y="896451"/>
                    <a:pt x="233390" y="897731"/>
                  </a:cubicBezTo>
                  <a:cubicBezTo>
                    <a:pt x="239822" y="900947"/>
                    <a:pt x="248238" y="901031"/>
                    <a:pt x="254821" y="902494"/>
                  </a:cubicBezTo>
                  <a:cubicBezTo>
                    <a:pt x="267027" y="905207"/>
                    <a:pt x="256978" y="905183"/>
                    <a:pt x="271490" y="907256"/>
                  </a:cubicBezTo>
                  <a:cubicBezTo>
                    <a:pt x="298533" y="911119"/>
                    <a:pt x="336016" y="911094"/>
                    <a:pt x="359596" y="912019"/>
                  </a:cubicBezTo>
                  <a:lnTo>
                    <a:pt x="416746" y="914400"/>
                  </a:lnTo>
                  <a:cubicBezTo>
                    <a:pt x="432081" y="918233"/>
                    <a:pt x="440455" y="920673"/>
                    <a:pt x="459608" y="921544"/>
                  </a:cubicBezTo>
                  <a:lnTo>
                    <a:pt x="511996" y="923925"/>
                  </a:lnTo>
                  <a:cubicBezTo>
                    <a:pt x="541215" y="925548"/>
                    <a:pt x="545944" y="926615"/>
                    <a:pt x="573908" y="928687"/>
                  </a:cubicBezTo>
                  <a:cubicBezTo>
                    <a:pt x="625366" y="932499"/>
                    <a:pt x="592607" y="929178"/>
                    <a:pt x="631058" y="933450"/>
                  </a:cubicBezTo>
                  <a:cubicBezTo>
                    <a:pt x="633439" y="934244"/>
                    <a:pt x="636242" y="934263"/>
                    <a:pt x="638202" y="935831"/>
                  </a:cubicBezTo>
                  <a:cubicBezTo>
                    <a:pt x="640437" y="937619"/>
                    <a:pt x="641133" y="940776"/>
                    <a:pt x="642965" y="942975"/>
                  </a:cubicBezTo>
                  <a:cubicBezTo>
                    <a:pt x="645121" y="945562"/>
                    <a:pt x="647952" y="947532"/>
                    <a:pt x="650108" y="950119"/>
                  </a:cubicBezTo>
                  <a:cubicBezTo>
                    <a:pt x="651940" y="952317"/>
                    <a:pt x="653039" y="955064"/>
                    <a:pt x="654871" y="957262"/>
                  </a:cubicBezTo>
                  <a:cubicBezTo>
                    <a:pt x="657027" y="959849"/>
                    <a:pt x="659859" y="961819"/>
                    <a:pt x="662015" y="964406"/>
                  </a:cubicBezTo>
                  <a:cubicBezTo>
                    <a:pt x="663847" y="966605"/>
                    <a:pt x="665497" y="968990"/>
                    <a:pt x="666777" y="971550"/>
                  </a:cubicBezTo>
                  <a:cubicBezTo>
                    <a:pt x="667899" y="973795"/>
                    <a:pt x="667590" y="976734"/>
                    <a:pt x="669158" y="978694"/>
                  </a:cubicBezTo>
                  <a:cubicBezTo>
                    <a:pt x="670946" y="980929"/>
                    <a:pt x="673921" y="981869"/>
                    <a:pt x="676302" y="983456"/>
                  </a:cubicBezTo>
                  <a:cubicBezTo>
                    <a:pt x="677096" y="985837"/>
                    <a:pt x="677694" y="988293"/>
                    <a:pt x="678683" y="990600"/>
                  </a:cubicBezTo>
                  <a:cubicBezTo>
                    <a:pt x="680736" y="995390"/>
                    <a:pt x="684694" y="1003052"/>
                    <a:pt x="688208" y="1007269"/>
                  </a:cubicBezTo>
                  <a:cubicBezTo>
                    <a:pt x="690364" y="1009856"/>
                    <a:pt x="693285" y="1011754"/>
                    <a:pt x="695352" y="1014412"/>
                  </a:cubicBezTo>
                  <a:cubicBezTo>
                    <a:pt x="698866" y="1018930"/>
                    <a:pt x="701702" y="1023937"/>
                    <a:pt x="704877" y="1028700"/>
                  </a:cubicBezTo>
                  <a:lnTo>
                    <a:pt x="709640" y="1035844"/>
                  </a:lnTo>
                  <a:cubicBezTo>
                    <a:pt x="710434" y="1039019"/>
                    <a:pt x="710732" y="1042361"/>
                    <a:pt x="712021" y="1045369"/>
                  </a:cubicBezTo>
                  <a:cubicBezTo>
                    <a:pt x="713148" y="1047999"/>
                    <a:pt x="715363" y="1050027"/>
                    <a:pt x="716783" y="1052512"/>
                  </a:cubicBezTo>
                  <a:cubicBezTo>
                    <a:pt x="718544" y="1055594"/>
                    <a:pt x="719958" y="1058862"/>
                    <a:pt x="721546" y="1062037"/>
                  </a:cubicBezTo>
                  <a:cubicBezTo>
                    <a:pt x="722340" y="1065212"/>
                    <a:pt x="722987" y="1068427"/>
                    <a:pt x="723927" y="1071562"/>
                  </a:cubicBezTo>
                  <a:cubicBezTo>
                    <a:pt x="725370" y="1076371"/>
                    <a:pt x="727473" y="1080980"/>
                    <a:pt x="728690" y="1085850"/>
                  </a:cubicBezTo>
                  <a:cubicBezTo>
                    <a:pt x="729484" y="1089025"/>
                    <a:pt x="730361" y="1092180"/>
                    <a:pt x="731071" y="1095375"/>
                  </a:cubicBezTo>
                  <a:cubicBezTo>
                    <a:pt x="733591" y="1106716"/>
                    <a:pt x="734321" y="1114648"/>
                    <a:pt x="738215" y="1126331"/>
                  </a:cubicBezTo>
                  <a:lnTo>
                    <a:pt x="742977" y="1140619"/>
                  </a:lnTo>
                  <a:cubicBezTo>
                    <a:pt x="748687" y="1157750"/>
                    <a:pt x="741758" y="1136351"/>
                    <a:pt x="747740" y="1157287"/>
                  </a:cubicBezTo>
                  <a:cubicBezTo>
                    <a:pt x="748430" y="1159701"/>
                    <a:pt x="748876" y="1162252"/>
                    <a:pt x="750121" y="1164431"/>
                  </a:cubicBezTo>
                  <a:cubicBezTo>
                    <a:pt x="759677" y="1181154"/>
                    <a:pt x="755238" y="1166508"/>
                    <a:pt x="762027" y="1183481"/>
                  </a:cubicBezTo>
                  <a:cubicBezTo>
                    <a:pt x="763891" y="1188142"/>
                    <a:pt x="764005" y="1193592"/>
                    <a:pt x="766790" y="1197769"/>
                  </a:cubicBezTo>
                  <a:cubicBezTo>
                    <a:pt x="768377" y="1200150"/>
                    <a:pt x="770272" y="1202353"/>
                    <a:pt x="771552" y="1204912"/>
                  </a:cubicBezTo>
                  <a:cubicBezTo>
                    <a:pt x="774255" y="1210319"/>
                    <a:pt x="775343" y="1216551"/>
                    <a:pt x="778696" y="1221581"/>
                  </a:cubicBezTo>
                  <a:cubicBezTo>
                    <a:pt x="780284" y="1223962"/>
                    <a:pt x="783641" y="1224512"/>
                    <a:pt x="785840" y="1226344"/>
                  </a:cubicBezTo>
                  <a:cubicBezTo>
                    <a:pt x="788427" y="1228500"/>
                    <a:pt x="790827" y="1230900"/>
                    <a:pt x="792983" y="1233487"/>
                  </a:cubicBezTo>
                  <a:cubicBezTo>
                    <a:pt x="794815" y="1235686"/>
                    <a:pt x="795547" y="1238799"/>
                    <a:pt x="797746" y="1240631"/>
                  </a:cubicBezTo>
                  <a:cubicBezTo>
                    <a:pt x="800473" y="1242904"/>
                    <a:pt x="804189" y="1243633"/>
                    <a:pt x="807271" y="1245394"/>
                  </a:cubicBezTo>
                  <a:cubicBezTo>
                    <a:pt x="809756" y="1246814"/>
                    <a:pt x="811903" y="1248786"/>
                    <a:pt x="814415" y="1250156"/>
                  </a:cubicBezTo>
                  <a:cubicBezTo>
                    <a:pt x="831149" y="1259283"/>
                    <a:pt x="828342" y="1257973"/>
                    <a:pt x="840608" y="1262062"/>
                  </a:cubicBezTo>
                  <a:cubicBezTo>
                    <a:pt x="846958" y="1261268"/>
                    <a:pt x="853934" y="1262543"/>
                    <a:pt x="859658" y="1259681"/>
                  </a:cubicBezTo>
                  <a:cubicBezTo>
                    <a:pt x="871764" y="1253628"/>
                    <a:pt x="869486" y="1241502"/>
                    <a:pt x="871565" y="1231106"/>
                  </a:cubicBezTo>
                  <a:cubicBezTo>
                    <a:pt x="872057" y="1228645"/>
                    <a:pt x="873065" y="1226312"/>
                    <a:pt x="873946" y="1223962"/>
                  </a:cubicBezTo>
                  <a:cubicBezTo>
                    <a:pt x="882498" y="1201154"/>
                    <a:pt x="875678" y="1221145"/>
                    <a:pt x="881090" y="1204912"/>
                  </a:cubicBezTo>
                  <a:cubicBezTo>
                    <a:pt x="880296" y="1186656"/>
                    <a:pt x="880058" y="1168367"/>
                    <a:pt x="878708" y="1150144"/>
                  </a:cubicBezTo>
                  <a:cubicBezTo>
                    <a:pt x="877834" y="1138353"/>
                    <a:pt x="870785" y="1133521"/>
                    <a:pt x="866802" y="1121569"/>
                  </a:cubicBezTo>
                  <a:lnTo>
                    <a:pt x="862040" y="1107281"/>
                  </a:lnTo>
                  <a:cubicBezTo>
                    <a:pt x="861246" y="1104900"/>
                    <a:pt x="860267" y="1102572"/>
                    <a:pt x="859658" y="1100137"/>
                  </a:cubicBezTo>
                  <a:cubicBezTo>
                    <a:pt x="858864" y="1096962"/>
                    <a:pt x="858378" y="1093694"/>
                    <a:pt x="857277" y="1090612"/>
                  </a:cubicBezTo>
                  <a:cubicBezTo>
                    <a:pt x="854402" y="1082561"/>
                    <a:pt x="847752" y="1066800"/>
                    <a:pt x="847752" y="1066800"/>
                  </a:cubicBezTo>
                  <a:cubicBezTo>
                    <a:pt x="841931" y="1037692"/>
                    <a:pt x="848479" y="1067876"/>
                    <a:pt x="842990" y="1047750"/>
                  </a:cubicBezTo>
                  <a:cubicBezTo>
                    <a:pt x="841268" y="1041435"/>
                    <a:pt x="840297" y="1034910"/>
                    <a:pt x="838227" y="1028700"/>
                  </a:cubicBezTo>
                  <a:cubicBezTo>
                    <a:pt x="837433" y="1026319"/>
                    <a:pt x="836969" y="1023801"/>
                    <a:pt x="835846" y="1021556"/>
                  </a:cubicBezTo>
                  <a:cubicBezTo>
                    <a:pt x="834566" y="1018996"/>
                    <a:pt x="832671" y="1016793"/>
                    <a:pt x="831083" y="1014412"/>
                  </a:cubicBezTo>
                  <a:cubicBezTo>
                    <a:pt x="817181" y="972703"/>
                    <a:pt x="834817" y="1024682"/>
                    <a:pt x="821558" y="988219"/>
                  </a:cubicBezTo>
                  <a:cubicBezTo>
                    <a:pt x="819842" y="983501"/>
                    <a:pt x="818383" y="978694"/>
                    <a:pt x="816796" y="973931"/>
                  </a:cubicBezTo>
                  <a:cubicBezTo>
                    <a:pt x="816002" y="971550"/>
                    <a:pt x="814907" y="969248"/>
                    <a:pt x="814415" y="966787"/>
                  </a:cubicBezTo>
                  <a:cubicBezTo>
                    <a:pt x="810932" y="949377"/>
                    <a:pt x="812605" y="958888"/>
                    <a:pt x="809652" y="938212"/>
                  </a:cubicBezTo>
                  <a:cubicBezTo>
                    <a:pt x="810446" y="928687"/>
                    <a:pt x="809407" y="918827"/>
                    <a:pt x="812033" y="909637"/>
                  </a:cubicBezTo>
                  <a:cubicBezTo>
                    <a:pt x="812819" y="906885"/>
                    <a:pt x="817004" y="906737"/>
                    <a:pt x="819177" y="904875"/>
                  </a:cubicBezTo>
                  <a:cubicBezTo>
                    <a:pt x="822586" y="901953"/>
                    <a:pt x="825196" y="898155"/>
                    <a:pt x="828702" y="895350"/>
                  </a:cubicBezTo>
                  <a:cubicBezTo>
                    <a:pt x="838179" y="887769"/>
                    <a:pt x="840585" y="886172"/>
                    <a:pt x="850133" y="883444"/>
                  </a:cubicBezTo>
                  <a:cubicBezTo>
                    <a:pt x="853280" y="882545"/>
                    <a:pt x="856418" y="881525"/>
                    <a:pt x="859658" y="881062"/>
                  </a:cubicBezTo>
                  <a:cubicBezTo>
                    <a:pt x="867555" y="879934"/>
                    <a:pt x="875533" y="879475"/>
                    <a:pt x="883471" y="878681"/>
                  </a:cubicBezTo>
                  <a:cubicBezTo>
                    <a:pt x="916671" y="872042"/>
                    <a:pt x="863843" y="882167"/>
                    <a:pt x="921571" y="873919"/>
                  </a:cubicBezTo>
                  <a:cubicBezTo>
                    <a:pt x="926473" y="873219"/>
                    <a:pt x="934402" y="868694"/>
                    <a:pt x="938240" y="866775"/>
                  </a:cubicBezTo>
                  <a:cubicBezTo>
                    <a:pt x="940621" y="864394"/>
                    <a:pt x="943227" y="862218"/>
                    <a:pt x="945383" y="859631"/>
                  </a:cubicBezTo>
                  <a:cubicBezTo>
                    <a:pt x="948525" y="855860"/>
                    <a:pt x="953319" y="847200"/>
                    <a:pt x="954908" y="842962"/>
                  </a:cubicBezTo>
                  <a:cubicBezTo>
                    <a:pt x="956057" y="839898"/>
                    <a:pt x="956496" y="836612"/>
                    <a:pt x="957290" y="833437"/>
                  </a:cubicBezTo>
                  <a:cubicBezTo>
                    <a:pt x="956496" y="829468"/>
                    <a:pt x="956874" y="825069"/>
                    <a:pt x="954908" y="821531"/>
                  </a:cubicBezTo>
                  <a:cubicBezTo>
                    <a:pt x="952727" y="817606"/>
                    <a:pt x="948366" y="815362"/>
                    <a:pt x="945383" y="812006"/>
                  </a:cubicBezTo>
                  <a:cubicBezTo>
                    <a:pt x="932539" y="797556"/>
                    <a:pt x="941544" y="801995"/>
                    <a:pt x="928715" y="797719"/>
                  </a:cubicBezTo>
                  <a:cubicBezTo>
                    <a:pt x="921707" y="792463"/>
                    <a:pt x="917574" y="790065"/>
                    <a:pt x="912046" y="783431"/>
                  </a:cubicBezTo>
                  <a:cubicBezTo>
                    <a:pt x="910214" y="781232"/>
                    <a:pt x="908947" y="778616"/>
                    <a:pt x="907283" y="776287"/>
                  </a:cubicBezTo>
                  <a:cubicBezTo>
                    <a:pt x="903645" y="771194"/>
                    <a:pt x="898576" y="765217"/>
                    <a:pt x="895377" y="759619"/>
                  </a:cubicBezTo>
                  <a:cubicBezTo>
                    <a:pt x="883287" y="738462"/>
                    <a:pt x="897461" y="760362"/>
                    <a:pt x="885852" y="742950"/>
                  </a:cubicBezTo>
                  <a:cubicBezTo>
                    <a:pt x="886646" y="734219"/>
                    <a:pt x="886396" y="725329"/>
                    <a:pt x="888233" y="716756"/>
                  </a:cubicBezTo>
                  <a:cubicBezTo>
                    <a:pt x="888833" y="713957"/>
                    <a:pt x="890972" y="711636"/>
                    <a:pt x="892996" y="709612"/>
                  </a:cubicBezTo>
                  <a:cubicBezTo>
                    <a:pt x="898403" y="704205"/>
                    <a:pt x="911762" y="697213"/>
                    <a:pt x="916808" y="692944"/>
                  </a:cubicBezTo>
                  <a:cubicBezTo>
                    <a:pt x="922807" y="687868"/>
                    <a:pt x="933477" y="676275"/>
                    <a:pt x="933477" y="676275"/>
                  </a:cubicBezTo>
                  <a:cubicBezTo>
                    <a:pt x="934271" y="673894"/>
                    <a:pt x="934869" y="671438"/>
                    <a:pt x="935858" y="669131"/>
                  </a:cubicBezTo>
                  <a:cubicBezTo>
                    <a:pt x="937256" y="665868"/>
                    <a:pt x="939646" y="663019"/>
                    <a:pt x="940621" y="659606"/>
                  </a:cubicBezTo>
                  <a:cubicBezTo>
                    <a:pt x="944763" y="645108"/>
                    <a:pt x="944986" y="635398"/>
                    <a:pt x="947765" y="621506"/>
                  </a:cubicBezTo>
                  <a:cubicBezTo>
                    <a:pt x="948407" y="618297"/>
                    <a:pt x="949352" y="615156"/>
                    <a:pt x="950146" y="611981"/>
                  </a:cubicBezTo>
                  <a:cubicBezTo>
                    <a:pt x="948737" y="590851"/>
                    <a:pt x="957415" y="578697"/>
                    <a:pt x="940621" y="571500"/>
                  </a:cubicBezTo>
                  <a:cubicBezTo>
                    <a:pt x="937613" y="570211"/>
                    <a:pt x="934271" y="569913"/>
                    <a:pt x="931096" y="569119"/>
                  </a:cubicBezTo>
                  <a:cubicBezTo>
                    <a:pt x="917076" y="562108"/>
                    <a:pt x="924945" y="565482"/>
                    <a:pt x="907283" y="559594"/>
                  </a:cubicBezTo>
                  <a:lnTo>
                    <a:pt x="900140" y="557212"/>
                  </a:lnTo>
                  <a:cubicBezTo>
                    <a:pt x="895599" y="552671"/>
                    <a:pt x="886699" y="545778"/>
                    <a:pt x="885852" y="538162"/>
                  </a:cubicBezTo>
                  <a:cubicBezTo>
                    <a:pt x="885405" y="534140"/>
                    <a:pt x="887251" y="530182"/>
                    <a:pt x="888233" y="526256"/>
                  </a:cubicBezTo>
                  <a:cubicBezTo>
                    <a:pt x="889262" y="522142"/>
                    <a:pt x="892994" y="512310"/>
                    <a:pt x="895377" y="509587"/>
                  </a:cubicBezTo>
                  <a:cubicBezTo>
                    <a:pt x="898724" y="505762"/>
                    <a:pt x="903825" y="503786"/>
                    <a:pt x="907283" y="500062"/>
                  </a:cubicBezTo>
                  <a:cubicBezTo>
                    <a:pt x="914200" y="492613"/>
                    <a:pt x="919923" y="484139"/>
                    <a:pt x="926333" y="476250"/>
                  </a:cubicBezTo>
                  <a:cubicBezTo>
                    <a:pt x="930243" y="471438"/>
                    <a:pt x="938240" y="461962"/>
                    <a:pt x="938240" y="461962"/>
                  </a:cubicBezTo>
                  <a:cubicBezTo>
                    <a:pt x="943348" y="446638"/>
                    <a:pt x="936616" y="463284"/>
                    <a:pt x="947765" y="447675"/>
                  </a:cubicBezTo>
                  <a:cubicBezTo>
                    <a:pt x="952554" y="440971"/>
                    <a:pt x="952991" y="436294"/>
                    <a:pt x="954908" y="428625"/>
                  </a:cubicBezTo>
                  <a:cubicBezTo>
                    <a:pt x="954114" y="419894"/>
                    <a:pt x="953767" y="411110"/>
                    <a:pt x="952527" y="402431"/>
                  </a:cubicBezTo>
                  <a:cubicBezTo>
                    <a:pt x="952172" y="399946"/>
                    <a:pt x="951714" y="397247"/>
                    <a:pt x="950146" y="395287"/>
                  </a:cubicBezTo>
                  <a:cubicBezTo>
                    <a:pt x="948358" y="393052"/>
                    <a:pt x="945175" y="392387"/>
                    <a:pt x="943002" y="390525"/>
                  </a:cubicBezTo>
                  <a:cubicBezTo>
                    <a:pt x="916320" y="367656"/>
                    <a:pt x="953374" y="394367"/>
                    <a:pt x="919190" y="373856"/>
                  </a:cubicBezTo>
                  <a:cubicBezTo>
                    <a:pt x="901172" y="363045"/>
                    <a:pt x="917532" y="369334"/>
                    <a:pt x="902521" y="364331"/>
                  </a:cubicBezTo>
                  <a:cubicBezTo>
                    <a:pt x="899346" y="361950"/>
                    <a:pt x="896546" y="358962"/>
                    <a:pt x="892996" y="357187"/>
                  </a:cubicBezTo>
                  <a:cubicBezTo>
                    <a:pt x="889444" y="355411"/>
                    <a:pt x="870976" y="352724"/>
                    <a:pt x="869183" y="352425"/>
                  </a:cubicBezTo>
                  <a:cubicBezTo>
                    <a:pt x="864207" y="350766"/>
                    <a:pt x="851672" y="346181"/>
                    <a:pt x="845371" y="345281"/>
                  </a:cubicBezTo>
                  <a:cubicBezTo>
                    <a:pt x="837474" y="344153"/>
                    <a:pt x="829496" y="343694"/>
                    <a:pt x="821558" y="342900"/>
                  </a:cubicBezTo>
                  <a:cubicBezTo>
                    <a:pt x="792849" y="335722"/>
                    <a:pt x="812185" y="341468"/>
                    <a:pt x="790602" y="333375"/>
                  </a:cubicBezTo>
                  <a:cubicBezTo>
                    <a:pt x="788252" y="332494"/>
                    <a:pt x="785765" y="331983"/>
                    <a:pt x="783458" y="330994"/>
                  </a:cubicBezTo>
                  <a:cubicBezTo>
                    <a:pt x="780195" y="329596"/>
                    <a:pt x="777229" y="327549"/>
                    <a:pt x="773933" y="326231"/>
                  </a:cubicBezTo>
                  <a:cubicBezTo>
                    <a:pt x="769272" y="324367"/>
                    <a:pt x="764408" y="323056"/>
                    <a:pt x="759646" y="321469"/>
                  </a:cubicBezTo>
                  <a:cubicBezTo>
                    <a:pt x="757265" y="320675"/>
                    <a:pt x="754833" y="320019"/>
                    <a:pt x="752502" y="319087"/>
                  </a:cubicBezTo>
                  <a:cubicBezTo>
                    <a:pt x="748533" y="317500"/>
                    <a:pt x="744613" y="315786"/>
                    <a:pt x="740596" y="314325"/>
                  </a:cubicBezTo>
                  <a:cubicBezTo>
                    <a:pt x="735878" y="312609"/>
                    <a:pt x="731178" y="310779"/>
                    <a:pt x="726308" y="309562"/>
                  </a:cubicBezTo>
                  <a:lnTo>
                    <a:pt x="707258" y="304800"/>
                  </a:lnTo>
                  <a:cubicBezTo>
                    <a:pt x="688566" y="286107"/>
                    <a:pt x="697128" y="292489"/>
                    <a:pt x="683446" y="283369"/>
                  </a:cubicBezTo>
                  <a:cubicBezTo>
                    <a:pt x="682652" y="277813"/>
                    <a:pt x="682166" y="272204"/>
                    <a:pt x="681065" y="266700"/>
                  </a:cubicBezTo>
                  <a:cubicBezTo>
                    <a:pt x="676174" y="242249"/>
                    <a:pt x="680677" y="288832"/>
                    <a:pt x="676302" y="242887"/>
                  </a:cubicBezTo>
                  <a:cubicBezTo>
                    <a:pt x="675246" y="231797"/>
                    <a:pt x="674809" y="220655"/>
                    <a:pt x="673921" y="209550"/>
                  </a:cubicBezTo>
                  <a:cubicBezTo>
                    <a:pt x="673222" y="200811"/>
                    <a:pt x="672334" y="192087"/>
                    <a:pt x="671540" y="183356"/>
                  </a:cubicBezTo>
                  <a:cubicBezTo>
                    <a:pt x="672334" y="171450"/>
                    <a:pt x="672672" y="159504"/>
                    <a:pt x="673921" y="147637"/>
                  </a:cubicBezTo>
                  <a:cubicBezTo>
                    <a:pt x="674264" y="144382"/>
                    <a:pt x="675839" y="141352"/>
                    <a:pt x="676302" y="138112"/>
                  </a:cubicBezTo>
                  <a:cubicBezTo>
                    <a:pt x="677430" y="130215"/>
                    <a:pt x="677889" y="122237"/>
                    <a:pt x="678683" y="114300"/>
                  </a:cubicBezTo>
                  <a:cubicBezTo>
                    <a:pt x="677889" y="86519"/>
                    <a:pt x="677725" y="58712"/>
                    <a:pt x="676302" y="30956"/>
                  </a:cubicBezTo>
                  <a:cubicBezTo>
                    <a:pt x="676114" y="27288"/>
                    <a:pt x="673212" y="16603"/>
                    <a:pt x="669158" y="14287"/>
                  </a:cubicBezTo>
                  <a:cubicBezTo>
                    <a:pt x="665644" y="12279"/>
                    <a:pt x="661178" y="12888"/>
                    <a:pt x="657252" y="11906"/>
                  </a:cubicBezTo>
                  <a:cubicBezTo>
                    <a:pt x="643711" y="8521"/>
                    <a:pt x="638599" y="0"/>
                    <a:pt x="6334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1" name="Picture 2" descr="ê°ë³µì¹ ì¼ë¬ì¤í¸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50" r="5466" b="13817"/>
            <a:stretch/>
          </p:blipFill>
          <p:spPr bwMode="auto">
            <a:xfrm>
              <a:off x="9666754" y="3134784"/>
              <a:ext cx="1210796" cy="1303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/>
          <p:cNvGrpSpPr/>
          <p:nvPr/>
        </p:nvGrpSpPr>
        <p:grpSpPr>
          <a:xfrm>
            <a:off x="3594100" y="2632308"/>
            <a:ext cx="425450" cy="371787"/>
            <a:chOff x="5062185" y="1462822"/>
            <a:chExt cx="2111948" cy="1845568"/>
          </a:xfrm>
        </p:grpSpPr>
        <p:sp>
          <p:nvSpPr>
            <p:cNvPr id="14" name="자유형 13"/>
            <p:cNvSpPr/>
            <p:nvPr/>
          </p:nvSpPr>
          <p:spPr>
            <a:xfrm>
              <a:off x="5281613" y="1719263"/>
              <a:ext cx="1662112" cy="1385887"/>
            </a:xfrm>
            <a:custGeom>
              <a:avLst/>
              <a:gdLst>
                <a:gd name="connsiteX0" fmla="*/ 9525 w 1662112"/>
                <a:gd name="connsiteY0" fmla="*/ 690562 h 1385887"/>
                <a:gd name="connsiteX1" fmla="*/ 23812 w 1662112"/>
                <a:gd name="connsiteY1" fmla="*/ 652462 h 1385887"/>
                <a:gd name="connsiteX2" fmla="*/ 38100 w 1662112"/>
                <a:gd name="connsiteY2" fmla="*/ 642937 h 1385887"/>
                <a:gd name="connsiteX3" fmla="*/ 47625 w 1662112"/>
                <a:gd name="connsiteY3" fmla="*/ 628650 h 1385887"/>
                <a:gd name="connsiteX4" fmla="*/ 61912 w 1662112"/>
                <a:gd name="connsiteY4" fmla="*/ 600075 h 1385887"/>
                <a:gd name="connsiteX5" fmla="*/ 90487 w 1662112"/>
                <a:gd name="connsiteY5" fmla="*/ 581025 h 1385887"/>
                <a:gd name="connsiteX6" fmla="*/ 104775 w 1662112"/>
                <a:gd name="connsiteY6" fmla="*/ 571500 h 1385887"/>
                <a:gd name="connsiteX7" fmla="*/ 109537 w 1662112"/>
                <a:gd name="connsiteY7" fmla="*/ 557212 h 1385887"/>
                <a:gd name="connsiteX8" fmla="*/ 152400 w 1662112"/>
                <a:gd name="connsiteY8" fmla="*/ 538162 h 1385887"/>
                <a:gd name="connsiteX9" fmla="*/ 195262 w 1662112"/>
                <a:gd name="connsiteY9" fmla="*/ 509587 h 1385887"/>
                <a:gd name="connsiteX10" fmla="*/ 209550 w 1662112"/>
                <a:gd name="connsiteY10" fmla="*/ 500062 h 1385887"/>
                <a:gd name="connsiteX11" fmla="*/ 223837 w 1662112"/>
                <a:gd name="connsiteY11" fmla="*/ 495300 h 1385887"/>
                <a:gd name="connsiteX12" fmla="*/ 252412 w 1662112"/>
                <a:gd name="connsiteY12" fmla="*/ 476250 h 1385887"/>
                <a:gd name="connsiteX13" fmla="*/ 280987 w 1662112"/>
                <a:gd name="connsiteY13" fmla="*/ 466725 h 1385887"/>
                <a:gd name="connsiteX14" fmla="*/ 300037 w 1662112"/>
                <a:gd name="connsiteY14" fmla="*/ 461962 h 1385887"/>
                <a:gd name="connsiteX15" fmla="*/ 328612 w 1662112"/>
                <a:gd name="connsiteY15" fmla="*/ 452437 h 1385887"/>
                <a:gd name="connsiteX16" fmla="*/ 342900 w 1662112"/>
                <a:gd name="connsiteY16" fmla="*/ 447675 h 1385887"/>
                <a:gd name="connsiteX17" fmla="*/ 381000 w 1662112"/>
                <a:gd name="connsiteY17" fmla="*/ 442912 h 1385887"/>
                <a:gd name="connsiteX18" fmla="*/ 423862 w 1662112"/>
                <a:gd name="connsiteY18" fmla="*/ 428625 h 1385887"/>
                <a:gd name="connsiteX19" fmla="*/ 438150 w 1662112"/>
                <a:gd name="connsiteY19" fmla="*/ 423862 h 1385887"/>
                <a:gd name="connsiteX20" fmla="*/ 466725 w 1662112"/>
                <a:gd name="connsiteY20" fmla="*/ 404812 h 1385887"/>
                <a:gd name="connsiteX21" fmla="*/ 481012 w 1662112"/>
                <a:gd name="connsiteY21" fmla="*/ 400050 h 1385887"/>
                <a:gd name="connsiteX22" fmla="*/ 538162 w 1662112"/>
                <a:gd name="connsiteY22" fmla="*/ 390525 h 1385887"/>
                <a:gd name="connsiteX23" fmla="*/ 566737 w 1662112"/>
                <a:gd name="connsiteY23" fmla="*/ 381000 h 1385887"/>
                <a:gd name="connsiteX24" fmla="*/ 614362 w 1662112"/>
                <a:gd name="connsiteY24" fmla="*/ 371475 h 1385887"/>
                <a:gd name="connsiteX25" fmla="*/ 709612 w 1662112"/>
                <a:gd name="connsiteY25" fmla="*/ 376237 h 1385887"/>
                <a:gd name="connsiteX26" fmla="*/ 742950 w 1662112"/>
                <a:gd name="connsiteY26" fmla="*/ 385762 h 1385887"/>
                <a:gd name="connsiteX27" fmla="*/ 762000 w 1662112"/>
                <a:gd name="connsiteY27" fmla="*/ 390525 h 1385887"/>
                <a:gd name="connsiteX28" fmla="*/ 776287 w 1662112"/>
                <a:gd name="connsiteY28" fmla="*/ 395287 h 1385887"/>
                <a:gd name="connsiteX29" fmla="*/ 800100 w 1662112"/>
                <a:gd name="connsiteY29" fmla="*/ 400050 h 1385887"/>
                <a:gd name="connsiteX30" fmla="*/ 838200 w 1662112"/>
                <a:gd name="connsiteY30" fmla="*/ 409575 h 1385887"/>
                <a:gd name="connsiteX31" fmla="*/ 909637 w 1662112"/>
                <a:gd name="connsiteY31" fmla="*/ 423862 h 1385887"/>
                <a:gd name="connsiteX32" fmla="*/ 928687 w 1662112"/>
                <a:gd name="connsiteY32" fmla="*/ 428625 h 1385887"/>
                <a:gd name="connsiteX33" fmla="*/ 966787 w 1662112"/>
                <a:gd name="connsiteY33" fmla="*/ 438150 h 1385887"/>
                <a:gd name="connsiteX34" fmla="*/ 995362 w 1662112"/>
                <a:gd name="connsiteY34" fmla="*/ 447675 h 1385887"/>
                <a:gd name="connsiteX35" fmla="*/ 1009650 w 1662112"/>
                <a:gd name="connsiteY35" fmla="*/ 452437 h 1385887"/>
                <a:gd name="connsiteX36" fmla="*/ 1023937 w 1662112"/>
                <a:gd name="connsiteY36" fmla="*/ 457200 h 1385887"/>
                <a:gd name="connsiteX37" fmla="*/ 1047750 w 1662112"/>
                <a:gd name="connsiteY37" fmla="*/ 461962 h 1385887"/>
                <a:gd name="connsiteX38" fmla="*/ 1095375 w 1662112"/>
                <a:gd name="connsiteY38" fmla="*/ 457200 h 1385887"/>
                <a:gd name="connsiteX39" fmla="*/ 1123950 w 1662112"/>
                <a:gd name="connsiteY39" fmla="*/ 447675 h 1385887"/>
                <a:gd name="connsiteX40" fmla="*/ 1133475 w 1662112"/>
                <a:gd name="connsiteY40" fmla="*/ 433387 h 1385887"/>
                <a:gd name="connsiteX41" fmla="*/ 1147762 w 1662112"/>
                <a:gd name="connsiteY41" fmla="*/ 423862 h 1385887"/>
                <a:gd name="connsiteX42" fmla="*/ 1166812 w 1662112"/>
                <a:gd name="connsiteY42" fmla="*/ 395287 h 1385887"/>
                <a:gd name="connsiteX43" fmla="*/ 1176337 w 1662112"/>
                <a:gd name="connsiteY43" fmla="*/ 381000 h 1385887"/>
                <a:gd name="connsiteX44" fmla="*/ 1185862 w 1662112"/>
                <a:gd name="connsiteY44" fmla="*/ 366712 h 1385887"/>
                <a:gd name="connsiteX45" fmla="*/ 1190625 w 1662112"/>
                <a:gd name="connsiteY45" fmla="*/ 352425 h 1385887"/>
                <a:gd name="connsiteX46" fmla="*/ 1204912 w 1662112"/>
                <a:gd name="connsiteY46" fmla="*/ 338137 h 1385887"/>
                <a:gd name="connsiteX47" fmla="*/ 1219200 w 1662112"/>
                <a:gd name="connsiteY47" fmla="*/ 290512 h 1385887"/>
                <a:gd name="connsiteX48" fmla="*/ 1228725 w 1662112"/>
                <a:gd name="connsiteY48" fmla="*/ 261937 h 1385887"/>
                <a:gd name="connsiteX49" fmla="*/ 1238250 w 1662112"/>
                <a:gd name="connsiteY49" fmla="*/ 247650 h 1385887"/>
                <a:gd name="connsiteX50" fmla="*/ 1247775 w 1662112"/>
                <a:gd name="connsiteY50" fmla="*/ 214312 h 1385887"/>
                <a:gd name="connsiteX51" fmla="*/ 1262062 w 1662112"/>
                <a:gd name="connsiteY51" fmla="*/ 171450 h 1385887"/>
                <a:gd name="connsiteX52" fmla="*/ 1266825 w 1662112"/>
                <a:gd name="connsiteY52" fmla="*/ 157162 h 1385887"/>
                <a:gd name="connsiteX53" fmla="*/ 1271587 w 1662112"/>
                <a:gd name="connsiteY53" fmla="*/ 142875 h 1385887"/>
                <a:gd name="connsiteX54" fmla="*/ 1300162 w 1662112"/>
                <a:gd name="connsiteY54" fmla="*/ 119062 h 1385887"/>
                <a:gd name="connsiteX55" fmla="*/ 1309687 w 1662112"/>
                <a:gd name="connsiteY55" fmla="*/ 104775 h 1385887"/>
                <a:gd name="connsiteX56" fmla="*/ 1338262 w 1662112"/>
                <a:gd name="connsiteY56" fmla="*/ 80962 h 1385887"/>
                <a:gd name="connsiteX57" fmla="*/ 1357312 w 1662112"/>
                <a:gd name="connsiteY57" fmla="*/ 52387 h 1385887"/>
                <a:gd name="connsiteX58" fmla="*/ 1366837 w 1662112"/>
                <a:gd name="connsiteY58" fmla="*/ 38100 h 1385887"/>
                <a:gd name="connsiteX59" fmla="*/ 1381125 w 1662112"/>
                <a:gd name="connsiteY59" fmla="*/ 28575 h 1385887"/>
                <a:gd name="connsiteX60" fmla="*/ 1390650 w 1662112"/>
                <a:gd name="connsiteY60" fmla="*/ 14287 h 1385887"/>
                <a:gd name="connsiteX61" fmla="*/ 1404937 w 1662112"/>
                <a:gd name="connsiteY61" fmla="*/ 9525 h 1385887"/>
                <a:gd name="connsiteX62" fmla="*/ 1419225 w 1662112"/>
                <a:gd name="connsiteY62" fmla="*/ 0 h 1385887"/>
                <a:gd name="connsiteX63" fmla="*/ 1471612 w 1662112"/>
                <a:gd name="connsiteY63" fmla="*/ 4762 h 1385887"/>
                <a:gd name="connsiteX64" fmla="*/ 1490662 w 1662112"/>
                <a:gd name="connsiteY64" fmla="*/ 38100 h 1385887"/>
                <a:gd name="connsiteX65" fmla="*/ 1485900 w 1662112"/>
                <a:gd name="connsiteY65" fmla="*/ 157162 h 1385887"/>
                <a:gd name="connsiteX66" fmla="*/ 1481137 w 1662112"/>
                <a:gd name="connsiteY66" fmla="*/ 171450 h 1385887"/>
                <a:gd name="connsiteX67" fmla="*/ 1471612 w 1662112"/>
                <a:gd name="connsiteY67" fmla="*/ 185737 h 1385887"/>
                <a:gd name="connsiteX68" fmla="*/ 1462087 w 1662112"/>
                <a:gd name="connsiteY68" fmla="*/ 214312 h 1385887"/>
                <a:gd name="connsiteX69" fmla="*/ 1457325 w 1662112"/>
                <a:gd name="connsiteY69" fmla="*/ 228600 h 1385887"/>
                <a:gd name="connsiteX70" fmla="*/ 1447800 w 1662112"/>
                <a:gd name="connsiteY70" fmla="*/ 319087 h 1385887"/>
                <a:gd name="connsiteX71" fmla="*/ 1443037 w 1662112"/>
                <a:gd name="connsiteY71" fmla="*/ 333375 h 1385887"/>
                <a:gd name="connsiteX72" fmla="*/ 1423987 w 1662112"/>
                <a:gd name="connsiteY72" fmla="*/ 347662 h 1385887"/>
                <a:gd name="connsiteX73" fmla="*/ 1409700 w 1662112"/>
                <a:gd name="connsiteY73" fmla="*/ 361950 h 1385887"/>
                <a:gd name="connsiteX74" fmla="*/ 1376362 w 1662112"/>
                <a:gd name="connsiteY74" fmla="*/ 400050 h 1385887"/>
                <a:gd name="connsiteX75" fmla="*/ 1366837 w 1662112"/>
                <a:gd name="connsiteY75" fmla="*/ 428625 h 1385887"/>
                <a:gd name="connsiteX76" fmla="*/ 1362075 w 1662112"/>
                <a:gd name="connsiteY76" fmla="*/ 442912 h 1385887"/>
                <a:gd name="connsiteX77" fmla="*/ 1352550 w 1662112"/>
                <a:gd name="connsiteY77" fmla="*/ 481012 h 1385887"/>
                <a:gd name="connsiteX78" fmla="*/ 1352550 w 1662112"/>
                <a:gd name="connsiteY78" fmla="*/ 566737 h 1385887"/>
                <a:gd name="connsiteX79" fmla="*/ 1366837 w 1662112"/>
                <a:gd name="connsiteY79" fmla="*/ 576262 h 1385887"/>
                <a:gd name="connsiteX80" fmla="*/ 1381125 w 1662112"/>
                <a:gd name="connsiteY80" fmla="*/ 581025 h 1385887"/>
                <a:gd name="connsiteX81" fmla="*/ 1409700 w 1662112"/>
                <a:gd name="connsiteY81" fmla="*/ 595312 h 1385887"/>
                <a:gd name="connsiteX82" fmla="*/ 1438275 w 1662112"/>
                <a:gd name="connsiteY82" fmla="*/ 619125 h 1385887"/>
                <a:gd name="connsiteX83" fmla="*/ 1466850 w 1662112"/>
                <a:gd name="connsiteY83" fmla="*/ 638175 h 1385887"/>
                <a:gd name="connsiteX84" fmla="*/ 1485900 w 1662112"/>
                <a:gd name="connsiteY84" fmla="*/ 652462 h 1385887"/>
                <a:gd name="connsiteX85" fmla="*/ 1500187 w 1662112"/>
                <a:gd name="connsiteY85" fmla="*/ 657225 h 1385887"/>
                <a:gd name="connsiteX86" fmla="*/ 1528762 w 1662112"/>
                <a:gd name="connsiteY86" fmla="*/ 676275 h 1385887"/>
                <a:gd name="connsiteX87" fmla="*/ 1571625 w 1662112"/>
                <a:gd name="connsiteY87" fmla="*/ 695325 h 1385887"/>
                <a:gd name="connsiteX88" fmla="*/ 1585912 w 1662112"/>
                <a:gd name="connsiteY88" fmla="*/ 700087 h 1385887"/>
                <a:gd name="connsiteX89" fmla="*/ 1600200 w 1662112"/>
                <a:gd name="connsiteY89" fmla="*/ 709612 h 1385887"/>
                <a:gd name="connsiteX90" fmla="*/ 1604962 w 1662112"/>
                <a:gd name="connsiteY90" fmla="*/ 723900 h 1385887"/>
                <a:gd name="connsiteX91" fmla="*/ 1633537 w 1662112"/>
                <a:gd name="connsiteY91" fmla="*/ 742950 h 1385887"/>
                <a:gd name="connsiteX92" fmla="*/ 1652587 w 1662112"/>
                <a:gd name="connsiteY92" fmla="*/ 785812 h 1385887"/>
                <a:gd name="connsiteX93" fmla="*/ 1657350 w 1662112"/>
                <a:gd name="connsiteY93" fmla="*/ 800100 h 1385887"/>
                <a:gd name="connsiteX94" fmla="*/ 1662112 w 1662112"/>
                <a:gd name="connsiteY94" fmla="*/ 814387 h 1385887"/>
                <a:gd name="connsiteX95" fmla="*/ 1652587 w 1662112"/>
                <a:gd name="connsiteY95" fmla="*/ 852487 h 1385887"/>
                <a:gd name="connsiteX96" fmla="*/ 1643062 w 1662112"/>
                <a:gd name="connsiteY96" fmla="*/ 866775 h 1385887"/>
                <a:gd name="connsiteX97" fmla="*/ 1628775 w 1662112"/>
                <a:gd name="connsiteY97" fmla="*/ 871537 h 1385887"/>
                <a:gd name="connsiteX98" fmla="*/ 1585912 w 1662112"/>
                <a:gd name="connsiteY98" fmla="*/ 890587 h 1385887"/>
                <a:gd name="connsiteX99" fmla="*/ 1571625 w 1662112"/>
                <a:gd name="connsiteY99" fmla="*/ 895350 h 1385887"/>
                <a:gd name="connsiteX100" fmla="*/ 1557337 w 1662112"/>
                <a:gd name="connsiteY100" fmla="*/ 900112 h 1385887"/>
                <a:gd name="connsiteX101" fmla="*/ 1528762 w 1662112"/>
                <a:gd name="connsiteY101" fmla="*/ 919162 h 1385887"/>
                <a:gd name="connsiteX102" fmla="*/ 1514475 w 1662112"/>
                <a:gd name="connsiteY102" fmla="*/ 923925 h 1385887"/>
                <a:gd name="connsiteX103" fmla="*/ 1485900 w 1662112"/>
                <a:gd name="connsiteY103" fmla="*/ 942975 h 1385887"/>
                <a:gd name="connsiteX104" fmla="*/ 1471612 w 1662112"/>
                <a:gd name="connsiteY104" fmla="*/ 995362 h 1385887"/>
                <a:gd name="connsiteX105" fmla="*/ 1485900 w 1662112"/>
                <a:gd name="connsiteY105" fmla="*/ 1004887 h 1385887"/>
                <a:gd name="connsiteX106" fmla="*/ 1495425 w 1662112"/>
                <a:gd name="connsiteY106" fmla="*/ 1033462 h 1385887"/>
                <a:gd name="connsiteX107" fmla="*/ 1500187 w 1662112"/>
                <a:gd name="connsiteY107" fmla="*/ 1047750 h 1385887"/>
                <a:gd name="connsiteX108" fmla="*/ 1509712 w 1662112"/>
                <a:gd name="connsiteY108" fmla="*/ 1109662 h 1385887"/>
                <a:gd name="connsiteX109" fmla="*/ 1504950 w 1662112"/>
                <a:gd name="connsiteY109" fmla="*/ 1200150 h 1385887"/>
                <a:gd name="connsiteX110" fmla="*/ 1490662 w 1662112"/>
                <a:gd name="connsiteY110" fmla="*/ 1214437 h 1385887"/>
                <a:gd name="connsiteX111" fmla="*/ 1462087 w 1662112"/>
                <a:gd name="connsiteY111" fmla="*/ 1228725 h 1385887"/>
                <a:gd name="connsiteX112" fmla="*/ 1419225 w 1662112"/>
                <a:gd name="connsiteY112" fmla="*/ 1252537 h 1385887"/>
                <a:gd name="connsiteX113" fmla="*/ 1400175 w 1662112"/>
                <a:gd name="connsiteY113" fmla="*/ 1281112 h 1385887"/>
                <a:gd name="connsiteX114" fmla="*/ 1390650 w 1662112"/>
                <a:gd name="connsiteY114" fmla="*/ 1295400 h 1385887"/>
                <a:gd name="connsiteX115" fmla="*/ 1395412 w 1662112"/>
                <a:gd name="connsiteY115" fmla="*/ 1338262 h 1385887"/>
                <a:gd name="connsiteX116" fmla="*/ 1404937 w 1662112"/>
                <a:gd name="connsiteY116" fmla="*/ 1371600 h 1385887"/>
                <a:gd name="connsiteX117" fmla="*/ 1357312 w 1662112"/>
                <a:gd name="connsiteY117" fmla="*/ 1385887 h 1385887"/>
                <a:gd name="connsiteX118" fmla="*/ 1166812 w 1662112"/>
                <a:gd name="connsiteY118" fmla="*/ 1381125 h 1385887"/>
                <a:gd name="connsiteX119" fmla="*/ 1147762 w 1662112"/>
                <a:gd name="connsiteY119" fmla="*/ 1376362 h 1385887"/>
                <a:gd name="connsiteX120" fmla="*/ 1119187 w 1662112"/>
                <a:gd name="connsiteY120" fmla="*/ 1371600 h 1385887"/>
                <a:gd name="connsiteX121" fmla="*/ 1071562 w 1662112"/>
                <a:gd name="connsiteY121" fmla="*/ 1362075 h 1385887"/>
                <a:gd name="connsiteX122" fmla="*/ 942975 w 1662112"/>
                <a:gd name="connsiteY122" fmla="*/ 1319212 h 1385887"/>
                <a:gd name="connsiteX123" fmla="*/ 900112 w 1662112"/>
                <a:gd name="connsiteY123" fmla="*/ 1304925 h 1385887"/>
                <a:gd name="connsiteX124" fmla="*/ 885825 w 1662112"/>
                <a:gd name="connsiteY124" fmla="*/ 1300162 h 1385887"/>
                <a:gd name="connsiteX125" fmla="*/ 862012 w 1662112"/>
                <a:gd name="connsiteY125" fmla="*/ 1271587 h 1385887"/>
                <a:gd name="connsiteX126" fmla="*/ 833437 w 1662112"/>
                <a:gd name="connsiteY126" fmla="*/ 1262062 h 1385887"/>
                <a:gd name="connsiteX127" fmla="*/ 804862 w 1662112"/>
                <a:gd name="connsiteY127" fmla="*/ 1243012 h 1385887"/>
                <a:gd name="connsiteX128" fmla="*/ 776287 w 1662112"/>
                <a:gd name="connsiteY128" fmla="*/ 1223962 h 1385887"/>
                <a:gd name="connsiteX129" fmla="*/ 762000 w 1662112"/>
                <a:gd name="connsiteY129" fmla="*/ 1214437 h 1385887"/>
                <a:gd name="connsiteX130" fmla="*/ 747712 w 1662112"/>
                <a:gd name="connsiteY130" fmla="*/ 1209675 h 1385887"/>
                <a:gd name="connsiteX131" fmla="*/ 704850 w 1662112"/>
                <a:gd name="connsiteY131" fmla="*/ 1190625 h 1385887"/>
                <a:gd name="connsiteX132" fmla="*/ 676275 w 1662112"/>
                <a:gd name="connsiteY132" fmla="*/ 1181100 h 1385887"/>
                <a:gd name="connsiteX133" fmla="*/ 647700 w 1662112"/>
                <a:gd name="connsiteY133" fmla="*/ 1176337 h 1385887"/>
                <a:gd name="connsiteX134" fmla="*/ 628650 w 1662112"/>
                <a:gd name="connsiteY134" fmla="*/ 1171575 h 1385887"/>
                <a:gd name="connsiteX135" fmla="*/ 581025 w 1662112"/>
                <a:gd name="connsiteY135" fmla="*/ 1166812 h 1385887"/>
                <a:gd name="connsiteX136" fmla="*/ 371475 w 1662112"/>
                <a:gd name="connsiteY136" fmla="*/ 1171575 h 1385887"/>
                <a:gd name="connsiteX137" fmla="*/ 300037 w 1662112"/>
                <a:gd name="connsiteY137" fmla="*/ 1171575 h 1385887"/>
                <a:gd name="connsiteX138" fmla="*/ 271462 w 1662112"/>
                <a:gd name="connsiteY138" fmla="*/ 1157287 h 1385887"/>
                <a:gd name="connsiteX139" fmla="*/ 261937 w 1662112"/>
                <a:gd name="connsiteY139" fmla="*/ 1143000 h 1385887"/>
                <a:gd name="connsiteX140" fmla="*/ 233362 w 1662112"/>
                <a:gd name="connsiteY140" fmla="*/ 1123950 h 1385887"/>
                <a:gd name="connsiteX141" fmla="*/ 200025 w 1662112"/>
                <a:gd name="connsiteY141" fmla="*/ 1114425 h 1385887"/>
                <a:gd name="connsiteX142" fmla="*/ 185737 w 1662112"/>
                <a:gd name="connsiteY142" fmla="*/ 1104900 h 1385887"/>
                <a:gd name="connsiteX143" fmla="*/ 180975 w 1662112"/>
                <a:gd name="connsiteY143" fmla="*/ 1090612 h 1385887"/>
                <a:gd name="connsiteX144" fmla="*/ 152400 w 1662112"/>
                <a:gd name="connsiteY144" fmla="*/ 1071562 h 1385887"/>
                <a:gd name="connsiteX145" fmla="*/ 138112 w 1662112"/>
                <a:gd name="connsiteY145" fmla="*/ 1062037 h 1385887"/>
                <a:gd name="connsiteX146" fmla="*/ 123825 w 1662112"/>
                <a:gd name="connsiteY146" fmla="*/ 1047750 h 1385887"/>
                <a:gd name="connsiteX147" fmla="*/ 114300 w 1662112"/>
                <a:gd name="connsiteY147" fmla="*/ 1033462 h 1385887"/>
                <a:gd name="connsiteX148" fmla="*/ 100012 w 1662112"/>
                <a:gd name="connsiteY148" fmla="*/ 1023937 h 1385887"/>
                <a:gd name="connsiteX149" fmla="*/ 76200 w 1662112"/>
                <a:gd name="connsiteY149" fmla="*/ 995362 h 1385887"/>
                <a:gd name="connsiteX150" fmla="*/ 57150 w 1662112"/>
                <a:gd name="connsiteY150" fmla="*/ 966787 h 1385887"/>
                <a:gd name="connsiteX151" fmla="*/ 52387 w 1662112"/>
                <a:gd name="connsiteY151" fmla="*/ 952500 h 1385887"/>
                <a:gd name="connsiteX152" fmla="*/ 33337 w 1662112"/>
                <a:gd name="connsiteY152" fmla="*/ 923925 h 1385887"/>
                <a:gd name="connsiteX153" fmla="*/ 23812 w 1662112"/>
                <a:gd name="connsiteY153" fmla="*/ 909637 h 1385887"/>
                <a:gd name="connsiteX154" fmla="*/ 14287 w 1662112"/>
                <a:gd name="connsiteY154" fmla="*/ 881062 h 1385887"/>
                <a:gd name="connsiteX155" fmla="*/ 9525 w 1662112"/>
                <a:gd name="connsiteY155" fmla="*/ 866775 h 1385887"/>
                <a:gd name="connsiteX156" fmla="*/ 4762 w 1662112"/>
                <a:gd name="connsiteY156" fmla="*/ 790575 h 1385887"/>
                <a:gd name="connsiteX157" fmla="*/ 0 w 1662112"/>
                <a:gd name="connsiteY157" fmla="*/ 771525 h 1385887"/>
                <a:gd name="connsiteX158" fmla="*/ 4762 w 1662112"/>
                <a:gd name="connsiteY158" fmla="*/ 690562 h 1385887"/>
                <a:gd name="connsiteX159" fmla="*/ 14287 w 1662112"/>
                <a:gd name="connsiteY159" fmla="*/ 676275 h 1385887"/>
                <a:gd name="connsiteX160" fmla="*/ 42862 w 1662112"/>
                <a:gd name="connsiteY160" fmla="*/ 657225 h 1385887"/>
                <a:gd name="connsiteX161" fmla="*/ 9525 w 1662112"/>
                <a:gd name="connsiteY161" fmla="*/ 690562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1662112" h="1385887">
                  <a:moveTo>
                    <a:pt x="9525" y="690562"/>
                  </a:moveTo>
                  <a:cubicBezTo>
                    <a:pt x="6350" y="689768"/>
                    <a:pt x="11549" y="664725"/>
                    <a:pt x="23812" y="652462"/>
                  </a:cubicBezTo>
                  <a:cubicBezTo>
                    <a:pt x="27859" y="648415"/>
                    <a:pt x="33337" y="646112"/>
                    <a:pt x="38100" y="642937"/>
                  </a:cubicBezTo>
                  <a:cubicBezTo>
                    <a:pt x="41275" y="638175"/>
                    <a:pt x="45065" y="633769"/>
                    <a:pt x="47625" y="628650"/>
                  </a:cubicBezTo>
                  <a:cubicBezTo>
                    <a:pt x="54042" y="615815"/>
                    <a:pt x="49778" y="610692"/>
                    <a:pt x="61912" y="600075"/>
                  </a:cubicBezTo>
                  <a:cubicBezTo>
                    <a:pt x="70527" y="592537"/>
                    <a:pt x="80962" y="587375"/>
                    <a:pt x="90487" y="581025"/>
                  </a:cubicBezTo>
                  <a:lnTo>
                    <a:pt x="104775" y="571500"/>
                  </a:lnTo>
                  <a:cubicBezTo>
                    <a:pt x="106362" y="566737"/>
                    <a:pt x="106401" y="561132"/>
                    <a:pt x="109537" y="557212"/>
                  </a:cubicBezTo>
                  <a:cubicBezTo>
                    <a:pt x="120614" y="543366"/>
                    <a:pt x="138682" y="547308"/>
                    <a:pt x="152400" y="538162"/>
                  </a:cubicBezTo>
                  <a:lnTo>
                    <a:pt x="195262" y="509587"/>
                  </a:lnTo>
                  <a:cubicBezTo>
                    <a:pt x="200025" y="506412"/>
                    <a:pt x="204120" y="501872"/>
                    <a:pt x="209550" y="500062"/>
                  </a:cubicBezTo>
                  <a:lnTo>
                    <a:pt x="223837" y="495300"/>
                  </a:lnTo>
                  <a:cubicBezTo>
                    <a:pt x="233362" y="488950"/>
                    <a:pt x="241552" y="479870"/>
                    <a:pt x="252412" y="476250"/>
                  </a:cubicBezTo>
                  <a:cubicBezTo>
                    <a:pt x="261937" y="473075"/>
                    <a:pt x="271247" y="469160"/>
                    <a:pt x="280987" y="466725"/>
                  </a:cubicBezTo>
                  <a:cubicBezTo>
                    <a:pt x="287337" y="465137"/>
                    <a:pt x="293768" y="463843"/>
                    <a:pt x="300037" y="461962"/>
                  </a:cubicBezTo>
                  <a:cubicBezTo>
                    <a:pt x="309654" y="459077"/>
                    <a:pt x="319087" y="455612"/>
                    <a:pt x="328612" y="452437"/>
                  </a:cubicBezTo>
                  <a:cubicBezTo>
                    <a:pt x="333375" y="450850"/>
                    <a:pt x="337919" y="448298"/>
                    <a:pt x="342900" y="447675"/>
                  </a:cubicBezTo>
                  <a:lnTo>
                    <a:pt x="381000" y="442912"/>
                  </a:lnTo>
                  <a:lnTo>
                    <a:pt x="423862" y="428625"/>
                  </a:lnTo>
                  <a:cubicBezTo>
                    <a:pt x="428625" y="427037"/>
                    <a:pt x="433973" y="426647"/>
                    <a:pt x="438150" y="423862"/>
                  </a:cubicBezTo>
                  <a:cubicBezTo>
                    <a:pt x="447675" y="417512"/>
                    <a:pt x="455865" y="408432"/>
                    <a:pt x="466725" y="404812"/>
                  </a:cubicBezTo>
                  <a:cubicBezTo>
                    <a:pt x="471487" y="403225"/>
                    <a:pt x="476090" y="401034"/>
                    <a:pt x="481012" y="400050"/>
                  </a:cubicBezTo>
                  <a:cubicBezTo>
                    <a:pt x="506550" y="394942"/>
                    <a:pt x="514745" y="396911"/>
                    <a:pt x="538162" y="390525"/>
                  </a:cubicBezTo>
                  <a:cubicBezTo>
                    <a:pt x="547848" y="387883"/>
                    <a:pt x="556997" y="383435"/>
                    <a:pt x="566737" y="381000"/>
                  </a:cubicBezTo>
                  <a:cubicBezTo>
                    <a:pt x="595155" y="373895"/>
                    <a:pt x="579331" y="377313"/>
                    <a:pt x="614362" y="371475"/>
                  </a:cubicBezTo>
                  <a:cubicBezTo>
                    <a:pt x="646112" y="373062"/>
                    <a:pt x="677932" y="373597"/>
                    <a:pt x="709612" y="376237"/>
                  </a:cubicBezTo>
                  <a:cubicBezTo>
                    <a:pt x="720113" y="377112"/>
                    <a:pt x="732745" y="382846"/>
                    <a:pt x="742950" y="385762"/>
                  </a:cubicBezTo>
                  <a:cubicBezTo>
                    <a:pt x="749244" y="387560"/>
                    <a:pt x="755706" y="388727"/>
                    <a:pt x="762000" y="390525"/>
                  </a:cubicBezTo>
                  <a:cubicBezTo>
                    <a:pt x="766827" y="391904"/>
                    <a:pt x="771417" y="394069"/>
                    <a:pt x="776287" y="395287"/>
                  </a:cubicBezTo>
                  <a:cubicBezTo>
                    <a:pt x="784140" y="397250"/>
                    <a:pt x="792212" y="398230"/>
                    <a:pt x="800100" y="400050"/>
                  </a:cubicBezTo>
                  <a:cubicBezTo>
                    <a:pt x="812856" y="402994"/>
                    <a:pt x="825241" y="407724"/>
                    <a:pt x="838200" y="409575"/>
                  </a:cubicBezTo>
                  <a:cubicBezTo>
                    <a:pt x="884493" y="416188"/>
                    <a:pt x="860651" y="411615"/>
                    <a:pt x="909637" y="423862"/>
                  </a:cubicBezTo>
                  <a:cubicBezTo>
                    <a:pt x="915987" y="425450"/>
                    <a:pt x="922477" y="426555"/>
                    <a:pt x="928687" y="428625"/>
                  </a:cubicBezTo>
                  <a:cubicBezTo>
                    <a:pt x="972057" y="443080"/>
                    <a:pt x="903543" y="420901"/>
                    <a:pt x="966787" y="438150"/>
                  </a:cubicBezTo>
                  <a:cubicBezTo>
                    <a:pt x="976473" y="440792"/>
                    <a:pt x="985837" y="444500"/>
                    <a:pt x="995362" y="447675"/>
                  </a:cubicBezTo>
                  <a:lnTo>
                    <a:pt x="1009650" y="452437"/>
                  </a:lnTo>
                  <a:cubicBezTo>
                    <a:pt x="1014412" y="454024"/>
                    <a:pt x="1019014" y="456216"/>
                    <a:pt x="1023937" y="457200"/>
                  </a:cubicBezTo>
                  <a:lnTo>
                    <a:pt x="1047750" y="461962"/>
                  </a:lnTo>
                  <a:cubicBezTo>
                    <a:pt x="1063625" y="460375"/>
                    <a:pt x="1079694" y="460140"/>
                    <a:pt x="1095375" y="457200"/>
                  </a:cubicBezTo>
                  <a:cubicBezTo>
                    <a:pt x="1105243" y="455350"/>
                    <a:pt x="1123950" y="447675"/>
                    <a:pt x="1123950" y="447675"/>
                  </a:cubicBezTo>
                  <a:cubicBezTo>
                    <a:pt x="1127125" y="442912"/>
                    <a:pt x="1129428" y="437435"/>
                    <a:pt x="1133475" y="433387"/>
                  </a:cubicBezTo>
                  <a:cubicBezTo>
                    <a:pt x="1137522" y="429340"/>
                    <a:pt x="1143993" y="428170"/>
                    <a:pt x="1147762" y="423862"/>
                  </a:cubicBezTo>
                  <a:cubicBezTo>
                    <a:pt x="1155300" y="415247"/>
                    <a:pt x="1160462" y="404812"/>
                    <a:pt x="1166812" y="395287"/>
                  </a:cubicBezTo>
                  <a:lnTo>
                    <a:pt x="1176337" y="381000"/>
                  </a:lnTo>
                  <a:cubicBezTo>
                    <a:pt x="1179512" y="376237"/>
                    <a:pt x="1184052" y="372142"/>
                    <a:pt x="1185862" y="366712"/>
                  </a:cubicBezTo>
                  <a:cubicBezTo>
                    <a:pt x="1187450" y="361950"/>
                    <a:pt x="1187840" y="356602"/>
                    <a:pt x="1190625" y="352425"/>
                  </a:cubicBezTo>
                  <a:cubicBezTo>
                    <a:pt x="1194361" y="346821"/>
                    <a:pt x="1200150" y="342900"/>
                    <a:pt x="1204912" y="338137"/>
                  </a:cubicBezTo>
                  <a:cubicBezTo>
                    <a:pt x="1212111" y="309344"/>
                    <a:pt x="1207604" y="325300"/>
                    <a:pt x="1219200" y="290512"/>
                  </a:cubicBezTo>
                  <a:cubicBezTo>
                    <a:pt x="1219201" y="290508"/>
                    <a:pt x="1228723" y="261940"/>
                    <a:pt x="1228725" y="261937"/>
                  </a:cubicBezTo>
                  <a:lnTo>
                    <a:pt x="1238250" y="247650"/>
                  </a:lnTo>
                  <a:cubicBezTo>
                    <a:pt x="1254266" y="199594"/>
                    <a:pt x="1229819" y="274163"/>
                    <a:pt x="1247775" y="214312"/>
                  </a:cubicBezTo>
                  <a:cubicBezTo>
                    <a:pt x="1252103" y="199887"/>
                    <a:pt x="1257300" y="185737"/>
                    <a:pt x="1262062" y="171450"/>
                  </a:cubicBezTo>
                  <a:lnTo>
                    <a:pt x="1266825" y="157162"/>
                  </a:lnTo>
                  <a:cubicBezTo>
                    <a:pt x="1268412" y="152400"/>
                    <a:pt x="1267410" y="145659"/>
                    <a:pt x="1271587" y="142875"/>
                  </a:cubicBezTo>
                  <a:cubicBezTo>
                    <a:pt x="1285638" y="133508"/>
                    <a:pt x="1288701" y="132816"/>
                    <a:pt x="1300162" y="119062"/>
                  </a:cubicBezTo>
                  <a:cubicBezTo>
                    <a:pt x="1303826" y="114665"/>
                    <a:pt x="1305640" y="108822"/>
                    <a:pt x="1309687" y="104775"/>
                  </a:cubicBezTo>
                  <a:cubicBezTo>
                    <a:pt x="1337204" y="77260"/>
                    <a:pt x="1310956" y="116070"/>
                    <a:pt x="1338262" y="80962"/>
                  </a:cubicBezTo>
                  <a:cubicBezTo>
                    <a:pt x="1345290" y="71926"/>
                    <a:pt x="1350962" y="61912"/>
                    <a:pt x="1357312" y="52387"/>
                  </a:cubicBezTo>
                  <a:cubicBezTo>
                    <a:pt x="1360487" y="47625"/>
                    <a:pt x="1362075" y="41275"/>
                    <a:pt x="1366837" y="38100"/>
                  </a:cubicBezTo>
                  <a:lnTo>
                    <a:pt x="1381125" y="28575"/>
                  </a:lnTo>
                  <a:cubicBezTo>
                    <a:pt x="1384300" y="23812"/>
                    <a:pt x="1386180" y="17863"/>
                    <a:pt x="1390650" y="14287"/>
                  </a:cubicBezTo>
                  <a:cubicBezTo>
                    <a:pt x="1394570" y="11151"/>
                    <a:pt x="1400447" y="11770"/>
                    <a:pt x="1404937" y="9525"/>
                  </a:cubicBezTo>
                  <a:cubicBezTo>
                    <a:pt x="1410057" y="6965"/>
                    <a:pt x="1414462" y="3175"/>
                    <a:pt x="1419225" y="0"/>
                  </a:cubicBezTo>
                  <a:cubicBezTo>
                    <a:pt x="1436687" y="1587"/>
                    <a:pt x="1454853" y="-395"/>
                    <a:pt x="1471612" y="4762"/>
                  </a:cubicBezTo>
                  <a:cubicBezTo>
                    <a:pt x="1475589" y="5986"/>
                    <a:pt x="1490342" y="37461"/>
                    <a:pt x="1490662" y="38100"/>
                  </a:cubicBezTo>
                  <a:cubicBezTo>
                    <a:pt x="1489075" y="77787"/>
                    <a:pt x="1488730" y="117544"/>
                    <a:pt x="1485900" y="157162"/>
                  </a:cubicBezTo>
                  <a:cubicBezTo>
                    <a:pt x="1485542" y="162170"/>
                    <a:pt x="1483382" y="166960"/>
                    <a:pt x="1481137" y="171450"/>
                  </a:cubicBezTo>
                  <a:cubicBezTo>
                    <a:pt x="1478577" y="176569"/>
                    <a:pt x="1474787" y="180975"/>
                    <a:pt x="1471612" y="185737"/>
                  </a:cubicBezTo>
                  <a:lnTo>
                    <a:pt x="1462087" y="214312"/>
                  </a:lnTo>
                  <a:lnTo>
                    <a:pt x="1457325" y="228600"/>
                  </a:lnTo>
                  <a:cubicBezTo>
                    <a:pt x="1455264" y="253332"/>
                    <a:pt x="1453131" y="292431"/>
                    <a:pt x="1447800" y="319087"/>
                  </a:cubicBezTo>
                  <a:cubicBezTo>
                    <a:pt x="1446815" y="324010"/>
                    <a:pt x="1446251" y="329518"/>
                    <a:pt x="1443037" y="333375"/>
                  </a:cubicBezTo>
                  <a:cubicBezTo>
                    <a:pt x="1437956" y="339473"/>
                    <a:pt x="1430013" y="342496"/>
                    <a:pt x="1423987" y="347662"/>
                  </a:cubicBezTo>
                  <a:cubicBezTo>
                    <a:pt x="1418873" y="352045"/>
                    <a:pt x="1413835" y="356634"/>
                    <a:pt x="1409700" y="361950"/>
                  </a:cubicBezTo>
                  <a:cubicBezTo>
                    <a:pt x="1379784" y="400415"/>
                    <a:pt x="1404021" y="381611"/>
                    <a:pt x="1376362" y="400050"/>
                  </a:cubicBezTo>
                  <a:lnTo>
                    <a:pt x="1366837" y="428625"/>
                  </a:lnTo>
                  <a:cubicBezTo>
                    <a:pt x="1365250" y="433387"/>
                    <a:pt x="1363293" y="438042"/>
                    <a:pt x="1362075" y="442912"/>
                  </a:cubicBezTo>
                  <a:lnTo>
                    <a:pt x="1352550" y="481012"/>
                  </a:lnTo>
                  <a:cubicBezTo>
                    <a:pt x="1349577" y="507765"/>
                    <a:pt x="1342822" y="539984"/>
                    <a:pt x="1352550" y="566737"/>
                  </a:cubicBezTo>
                  <a:cubicBezTo>
                    <a:pt x="1354506" y="572116"/>
                    <a:pt x="1361718" y="573702"/>
                    <a:pt x="1366837" y="576262"/>
                  </a:cubicBezTo>
                  <a:cubicBezTo>
                    <a:pt x="1371327" y="578507"/>
                    <a:pt x="1376635" y="578780"/>
                    <a:pt x="1381125" y="581025"/>
                  </a:cubicBezTo>
                  <a:cubicBezTo>
                    <a:pt x="1418047" y="599486"/>
                    <a:pt x="1373793" y="583345"/>
                    <a:pt x="1409700" y="595312"/>
                  </a:cubicBezTo>
                  <a:cubicBezTo>
                    <a:pt x="1460759" y="629352"/>
                    <a:pt x="1383263" y="576338"/>
                    <a:pt x="1438275" y="619125"/>
                  </a:cubicBezTo>
                  <a:cubicBezTo>
                    <a:pt x="1447311" y="626153"/>
                    <a:pt x="1457692" y="631307"/>
                    <a:pt x="1466850" y="638175"/>
                  </a:cubicBezTo>
                  <a:cubicBezTo>
                    <a:pt x="1473200" y="642937"/>
                    <a:pt x="1479008" y="648524"/>
                    <a:pt x="1485900" y="652462"/>
                  </a:cubicBezTo>
                  <a:cubicBezTo>
                    <a:pt x="1490259" y="654953"/>
                    <a:pt x="1495799" y="654787"/>
                    <a:pt x="1500187" y="657225"/>
                  </a:cubicBezTo>
                  <a:cubicBezTo>
                    <a:pt x="1510194" y="662785"/>
                    <a:pt x="1519237" y="669925"/>
                    <a:pt x="1528762" y="676275"/>
                  </a:cubicBezTo>
                  <a:cubicBezTo>
                    <a:pt x="1551403" y="691369"/>
                    <a:pt x="1537622" y="683991"/>
                    <a:pt x="1571625" y="695325"/>
                  </a:cubicBezTo>
                  <a:lnTo>
                    <a:pt x="1585912" y="700087"/>
                  </a:lnTo>
                  <a:cubicBezTo>
                    <a:pt x="1590675" y="703262"/>
                    <a:pt x="1596624" y="705142"/>
                    <a:pt x="1600200" y="709612"/>
                  </a:cubicBezTo>
                  <a:cubicBezTo>
                    <a:pt x="1603336" y="713532"/>
                    <a:pt x="1601412" y="720350"/>
                    <a:pt x="1604962" y="723900"/>
                  </a:cubicBezTo>
                  <a:cubicBezTo>
                    <a:pt x="1613057" y="731995"/>
                    <a:pt x="1633537" y="742950"/>
                    <a:pt x="1633537" y="742950"/>
                  </a:cubicBezTo>
                  <a:cubicBezTo>
                    <a:pt x="1648632" y="765591"/>
                    <a:pt x="1641251" y="751806"/>
                    <a:pt x="1652587" y="785812"/>
                  </a:cubicBezTo>
                  <a:lnTo>
                    <a:pt x="1657350" y="800100"/>
                  </a:lnTo>
                  <a:lnTo>
                    <a:pt x="1662112" y="814387"/>
                  </a:lnTo>
                  <a:cubicBezTo>
                    <a:pt x="1660300" y="823450"/>
                    <a:pt x="1657471" y="842720"/>
                    <a:pt x="1652587" y="852487"/>
                  </a:cubicBezTo>
                  <a:cubicBezTo>
                    <a:pt x="1650027" y="857607"/>
                    <a:pt x="1647532" y="863199"/>
                    <a:pt x="1643062" y="866775"/>
                  </a:cubicBezTo>
                  <a:cubicBezTo>
                    <a:pt x="1639142" y="869911"/>
                    <a:pt x="1633537" y="869950"/>
                    <a:pt x="1628775" y="871537"/>
                  </a:cubicBezTo>
                  <a:cubicBezTo>
                    <a:pt x="1606132" y="886632"/>
                    <a:pt x="1619919" y="879251"/>
                    <a:pt x="1585912" y="890587"/>
                  </a:cubicBezTo>
                  <a:lnTo>
                    <a:pt x="1571625" y="895350"/>
                  </a:lnTo>
                  <a:lnTo>
                    <a:pt x="1557337" y="900112"/>
                  </a:lnTo>
                  <a:cubicBezTo>
                    <a:pt x="1547812" y="906462"/>
                    <a:pt x="1539622" y="915541"/>
                    <a:pt x="1528762" y="919162"/>
                  </a:cubicBezTo>
                  <a:cubicBezTo>
                    <a:pt x="1524000" y="920750"/>
                    <a:pt x="1518863" y="921487"/>
                    <a:pt x="1514475" y="923925"/>
                  </a:cubicBezTo>
                  <a:cubicBezTo>
                    <a:pt x="1504468" y="929485"/>
                    <a:pt x="1485900" y="942975"/>
                    <a:pt x="1485900" y="942975"/>
                  </a:cubicBezTo>
                  <a:cubicBezTo>
                    <a:pt x="1472271" y="963419"/>
                    <a:pt x="1457597" y="970836"/>
                    <a:pt x="1471612" y="995362"/>
                  </a:cubicBezTo>
                  <a:cubicBezTo>
                    <a:pt x="1474452" y="1000332"/>
                    <a:pt x="1481137" y="1001712"/>
                    <a:pt x="1485900" y="1004887"/>
                  </a:cubicBezTo>
                  <a:lnTo>
                    <a:pt x="1495425" y="1033462"/>
                  </a:lnTo>
                  <a:cubicBezTo>
                    <a:pt x="1497012" y="1038225"/>
                    <a:pt x="1499202" y="1042827"/>
                    <a:pt x="1500187" y="1047750"/>
                  </a:cubicBezTo>
                  <a:cubicBezTo>
                    <a:pt x="1507460" y="1084112"/>
                    <a:pt x="1503946" y="1063530"/>
                    <a:pt x="1509712" y="1109662"/>
                  </a:cubicBezTo>
                  <a:cubicBezTo>
                    <a:pt x="1508125" y="1139825"/>
                    <a:pt x="1510353" y="1170433"/>
                    <a:pt x="1504950" y="1200150"/>
                  </a:cubicBezTo>
                  <a:cubicBezTo>
                    <a:pt x="1503745" y="1206777"/>
                    <a:pt x="1495836" y="1210125"/>
                    <a:pt x="1490662" y="1214437"/>
                  </a:cubicBezTo>
                  <a:cubicBezTo>
                    <a:pt x="1465290" y="1235580"/>
                    <a:pt x="1487864" y="1214404"/>
                    <a:pt x="1462087" y="1228725"/>
                  </a:cubicBezTo>
                  <a:cubicBezTo>
                    <a:pt x="1412962" y="1256017"/>
                    <a:pt x="1451552" y="1241762"/>
                    <a:pt x="1419225" y="1252537"/>
                  </a:cubicBezTo>
                  <a:lnTo>
                    <a:pt x="1400175" y="1281112"/>
                  </a:lnTo>
                  <a:lnTo>
                    <a:pt x="1390650" y="1295400"/>
                  </a:lnTo>
                  <a:cubicBezTo>
                    <a:pt x="1392237" y="1309687"/>
                    <a:pt x="1393226" y="1324054"/>
                    <a:pt x="1395412" y="1338262"/>
                  </a:cubicBezTo>
                  <a:cubicBezTo>
                    <a:pt x="1397120" y="1349361"/>
                    <a:pt x="1401383" y="1360936"/>
                    <a:pt x="1404937" y="1371600"/>
                  </a:cubicBezTo>
                  <a:cubicBezTo>
                    <a:pt x="1370152" y="1383195"/>
                    <a:pt x="1386103" y="1378690"/>
                    <a:pt x="1357312" y="1385887"/>
                  </a:cubicBezTo>
                  <a:cubicBezTo>
                    <a:pt x="1293812" y="1384300"/>
                    <a:pt x="1230266" y="1384009"/>
                    <a:pt x="1166812" y="1381125"/>
                  </a:cubicBezTo>
                  <a:cubicBezTo>
                    <a:pt x="1160273" y="1380828"/>
                    <a:pt x="1154180" y="1377646"/>
                    <a:pt x="1147762" y="1376362"/>
                  </a:cubicBezTo>
                  <a:cubicBezTo>
                    <a:pt x="1138293" y="1374468"/>
                    <a:pt x="1128656" y="1373494"/>
                    <a:pt x="1119187" y="1371600"/>
                  </a:cubicBezTo>
                  <a:cubicBezTo>
                    <a:pt x="1048142" y="1357391"/>
                    <a:pt x="1169480" y="1378393"/>
                    <a:pt x="1071562" y="1362075"/>
                  </a:cubicBezTo>
                  <a:lnTo>
                    <a:pt x="942975" y="1319212"/>
                  </a:lnTo>
                  <a:lnTo>
                    <a:pt x="900112" y="1304925"/>
                  </a:lnTo>
                  <a:lnTo>
                    <a:pt x="885825" y="1300162"/>
                  </a:lnTo>
                  <a:cubicBezTo>
                    <a:pt x="880011" y="1282722"/>
                    <a:pt x="882771" y="1281967"/>
                    <a:pt x="862012" y="1271587"/>
                  </a:cubicBezTo>
                  <a:cubicBezTo>
                    <a:pt x="853032" y="1267097"/>
                    <a:pt x="833437" y="1262062"/>
                    <a:pt x="833437" y="1262062"/>
                  </a:cubicBezTo>
                  <a:cubicBezTo>
                    <a:pt x="801731" y="1230356"/>
                    <a:pt x="835877" y="1260243"/>
                    <a:pt x="804862" y="1243012"/>
                  </a:cubicBezTo>
                  <a:cubicBezTo>
                    <a:pt x="794855" y="1237453"/>
                    <a:pt x="785812" y="1230312"/>
                    <a:pt x="776287" y="1223962"/>
                  </a:cubicBezTo>
                  <a:cubicBezTo>
                    <a:pt x="771525" y="1220787"/>
                    <a:pt x="767430" y="1216247"/>
                    <a:pt x="762000" y="1214437"/>
                  </a:cubicBezTo>
                  <a:lnTo>
                    <a:pt x="747712" y="1209675"/>
                  </a:lnTo>
                  <a:cubicBezTo>
                    <a:pt x="725071" y="1194580"/>
                    <a:pt x="738856" y="1201961"/>
                    <a:pt x="704850" y="1190625"/>
                  </a:cubicBezTo>
                  <a:cubicBezTo>
                    <a:pt x="704846" y="1190624"/>
                    <a:pt x="676280" y="1181101"/>
                    <a:pt x="676275" y="1181100"/>
                  </a:cubicBezTo>
                  <a:cubicBezTo>
                    <a:pt x="666750" y="1179512"/>
                    <a:pt x="657169" y="1178231"/>
                    <a:pt x="647700" y="1176337"/>
                  </a:cubicBezTo>
                  <a:cubicBezTo>
                    <a:pt x="641282" y="1175053"/>
                    <a:pt x="635130" y="1172501"/>
                    <a:pt x="628650" y="1171575"/>
                  </a:cubicBezTo>
                  <a:cubicBezTo>
                    <a:pt x="612856" y="1169319"/>
                    <a:pt x="596900" y="1168400"/>
                    <a:pt x="581025" y="1166812"/>
                  </a:cubicBezTo>
                  <a:lnTo>
                    <a:pt x="371475" y="1171575"/>
                  </a:lnTo>
                  <a:cubicBezTo>
                    <a:pt x="292883" y="1174719"/>
                    <a:pt x="405848" y="1183330"/>
                    <a:pt x="300037" y="1171575"/>
                  </a:cubicBezTo>
                  <a:cubicBezTo>
                    <a:pt x="288418" y="1167701"/>
                    <a:pt x="280694" y="1166518"/>
                    <a:pt x="271462" y="1157287"/>
                  </a:cubicBezTo>
                  <a:cubicBezTo>
                    <a:pt x="267415" y="1153240"/>
                    <a:pt x="266245" y="1146769"/>
                    <a:pt x="261937" y="1143000"/>
                  </a:cubicBezTo>
                  <a:cubicBezTo>
                    <a:pt x="253322" y="1135462"/>
                    <a:pt x="244468" y="1126727"/>
                    <a:pt x="233362" y="1123950"/>
                  </a:cubicBezTo>
                  <a:cubicBezTo>
                    <a:pt x="209442" y="1117969"/>
                    <a:pt x="220522" y="1121257"/>
                    <a:pt x="200025" y="1114425"/>
                  </a:cubicBezTo>
                  <a:cubicBezTo>
                    <a:pt x="195262" y="1111250"/>
                    <a:pt x="189313" y="1109370"/>
                    <a:pt x="185737" y="1104900"/>
                  </a:cubicBezTo>
                  <a:cubicBezTo>
                    <a:pt x="182601" y="1100980"/>
                    <a:pt x="184525" y="1094162"/>
                    <a:pt x="180975" y="1090612"/>
                  </a:cubicBezTo>
                  <a:cubicBezTo>
                    <a:pt x="172880" y="1082517"/>
                    <a:pt x="161925" y="1077912"/>
                    <a:pt x="152400" y="1071562"/>
                  </a:cubicBezTo>
                  <a:cubicBezTo>
                    <a:pt x="147637" y="1068387"/>
                    <a:pt x="142159" y="1066084"/>
                    <a:pt x="138112" y="1062037"/>
                  </a:cubicBezTo>
                  <a:cubicBezTo>
                    <a:pt x="133350" y="1057275"/>
                    <a:pt x="128137" y="1052924"/>
                    <a:pt x="123825" y="1047750"/>
                  </a:cubicBezTo>
                  <a:cubicBezTo>
                    <a:pt x="120161" y="1043353"/>
                    <a:pt x="118347" y="1037509"/>
                    <a:pt x="114300" y="1033462"/>
                  </a:cubicBezTo>
                  <a:cubicBezTo>
                    <a:pt x="110253" y="1029415"/>
                    <a:pt x="104775" y="1027112"/>
                    <a:pt x="100012" y="1023937"/>
                  </a:cubicBezTo>
                  <a:cubicBezTo>
                    <a:pt x="65971" y="972877"/>
                    <a:pt x="118986" y="1050375"/>
                    <a:pt x="76200" y="995362"/>
                  </a:cubicBezTo>
                  <a:cubicBezTo>
                    <a:pt x="69172" y="986326"/>
                    <a:pt x="63500" y="976312"/>
                    <a:pt x="57150" y="966787"/>
                  </a:cubicBezTo>
                  <a:cubicBezTo>
                    <a:pt x="54365" y="962610"/>
                    <a:pt x="54825" y="956888"/>
                    <a:pt x="52387" y="952500"/>
                  </a:cubicBezTo>
                  <a:cubicBezTo>
                    <a:pt x="46827" y="942493"/>
                    <a:pt x="39687" y="933450"/>
                    <a:pt x="33337" y="923925"/>
                  </a:cubicBezTo>
                  <a:lnTo>
                    <a:pt x="23812" y="909637"/>
                  </a:lnTo>
                  <a:lnTo>
                    <a:pt x="14287" y="881062"/>
                  </a:lnTo>
                  <a:lnTo>
                    <a:pt x="9525" y="866775"/>
                  </a:lnTo>
                  <a:cubicBezTo>
                    <a:pt x="7937" y="841375"/>
                    <a:pt x="7294" y="815898"/>
                    <a:pt x="4762" y="790575"/>
                  </a:cubicBezTo>
                  <a:cubicBezTo>
                    <a:pt x="4111" y="784062"/>
                    <a:pt x="0" y="778070"/>
                    <a:pt x="0" y="771525"/>
                  </a:cubicBezTo>
                  <a:cubicBezTo>
                    <a:pt x="0" y="744491"/>
                    <a:pt x="752" y="717297"/>
                    <a:pt x="4762" y="690562"/>
                  </a:cubicBezTo>
                  <a:cubicBezTo>
                    <a:pt x="5611" y="684902"/>
                    <a:pt x="9979" y="680044"/>
                    <a:pt x="14287" y="676275"/>
                  </a:cubicBezTo>
                  <a:cubicBezTo>
                    <a:pt x="22902" y="668737"/>
                    <a:pt x="53722" y="653605"/>
                    <a:pt x="42862" y="657225"/>
                  </a:cubicBezTo>
                  <a:cubicBezTo>
                    <a:pt x="25563" y="662991"/>
                    <a:pt x="12700" y="691356"/>
                    <a:pt x="9525" y="6905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5062185" y="1462822"/>
              <a:ext cx="2111948" cy="1845568"/>
              <a:chOff x="6818502" y="265296"/>
              <a:chExt cx="859143" cy="750780"/>
            </a:xfrm>
          </p:grpSpPr>
          <p:pic>
            <p:nvPicPr>
              <p:cNvPr id="89" name="Picture 2" descr="ê°ë³µì¹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250" r="5466" b="29525"/>
              <a:stretch/>
            </p:blipFill>
            <p:spPr bwMode="auto">
              <a:xfrm rot="1269024">
                <a:off x="6818502" y="265296"/>
                <a:ext cx="817188" cy="670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5" name="그룹 84"/>
              <p:cNvGrpSpPr/>
              <p:nvPr/>
            </p:nvGrpSpPr>
            <p:grpSpPr>
              <a:xfrm>
                <a:off x="6895702" y="817720"/>
                <a:ext cx="781943" cy="198356"/>
                <a:chOff x="5391150" y="1966021"/>
                <a:chExt cx="1209692" cy="278966"/>
              </a:xfrm>
            </p:grpSpPr>
            <p:sp>
              <p:nvSpPr>
                <p:cNvPr id="86" name="자유형 85"/>
                <p:cNvSpPr/>
                <p:nvPr/>
              </p:nvSpPr>
              <p:spPr>
                <a:xfrm>
                  <a:off x="5391150" y="1966021"/>
                  <a:ext cx="1200166" cy="209549"/>
                </a:xfrm>
                <a:custGeom>
                  <a:avLst/>
                  <a:gdLst>
                    <a:gd name="connsiteX0" fmla="*/ 0 w 1200167"/>
                    <a:gd name="connsiteY0" fmla="*/ 209550 h 209550"/>
                    <a:gd name="connsiteX1" fmla="*/ 57150 w 1200167"/>
                    <a:gd name="connsiteY1" fmla="*/ 200025 h 209550"/>
                    <a:gd name="connsiteX2" fmla="*/ 95250 w 1200167"/>
                    <a:gd name="connsiteY2" fmla="*/ 133350 h 209550"/>
                    <a:gd name="connsiteX3" fmla="*/ 123825 w 1200167"/>
                    <a:gd name="connsiteY3" fmla="*/ 114300 h 209550"/>
                    <a:gd name="connsiteX4" fmla="*/ 209550 w 1200167"/>
                    <a:gd name="connsiteY4" fmla="*/ 47625 h 209550"/>
                    <a:gd name="connsiteX5" fmla="*/ 371475 w 1200167"/>
                    <a:gd name="connsiteY5" fmla="*/ 28575 h 209550"/>
                    <a:gd name="connsiteX6" fmla="*/ 476250 w 1200167"/>
                    <a:gd name="connsiteY6" fmla="*/ 38100 h 209550"/>
                    <a:gd name="connsiteX7" fmla="*/ 561975 w 1200167"/>
                    <a:gd name="connsiteY7" fmla="*/ 85725 h 209550"/>
                    <a:gd name="connsiteX8" fmla="*/ 590550 w 1200167"/>
                    <a:gd name="connsiteY8" fmla="*/ 104775 h 209550"/>
                    <a:gd name="connsiteX9" fmla="*/ 619125 w 1200167"/>
                    <a:gd name="connsiteY9" fmla="*/ 114300 h 209550"/>
                    <a:gd name="connsiteX10" fmla="*/ 704850 w 1200167"/>
                    <a:gd name="connsiteY10" fmla="*/ 152400 h 209550"/>
                    <a:gd name="connsiteX11" fmla="*/ 733425 w 1200167"/>
                    <a:gd name="connsiteY11" fmla="*/ 161925 h 209550"/>
                    <a:gd name="connsiteX12" fmla="*/ 876300 w 1200167"/>
                    <a:gd name="connsiteY12" fmla="*/ 152400 h 209550"/>
                    <a:gd name="connsiteX13" fmla="*/ 914400 w 1200167"/>
                    <a:gd name="connsiteY13" fmla="*/ 142875 h 209550"/>
                    <a:gd name="connsiteX14" fmla="*/ 962025 w 1200167"/>
                    <a:gd name="connsiteY14" fmla="*/ 133350 h 209550"/>
                    <a:gd name="connsiteX15" fmla="*/ 1057275 w 1200167"/>
                    <a:gd name="connsiteY15" fmla="*/ 85725 h 209550"/>
                    <a:gd name="connsiteX16" fmla="*/ 1085850 w 1200167"/>
                    <a:gd name="connsiteY16" fmla="*/ 76200 h 209550"/>
                    <a:gd name="connsiteX17" fmla="*/ 1114425 w 1200167"/>
                    <a:gd name="connsiteY17" fmla="*/ 57150 h 209550"/>
                    <a:gd name="connsiteX18" fmla="*/ 1143000 w 1200167"/>
                    <a:gd name="connsiteY18" fmla="*/ 47625 h 209550"/>
                    <a:gd name="connsiteX19" fmla="*/ 1200150 w 1200167"/>
                    <a:gd name="connsiteY19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200167" h="209550">
                      <a:moveTo>
                        <a:pt x="0" y="209550"/>
                      </a:moveTo>
                      <a:cubicBezTo>
                        <a:pt x="19050" y="206375"/>
                        <a:pt x="39876" y="208662"/>
                        <a:pt x="57150" y="200025"/>
                      </a:cubicBezTo>
                      <a:cubicBezTo>
                        <a:pt x="67880" y="194660"/>
                        <a:pt x="91169" y="138247"/>
                        <a:pt x="95250" y="133350"/>
                      </a:cubicBezTo>
                      <a:cubicBezTo>
                        <a:pt x="102579" y="124556"/>
                        <a:pt x="115031" y="121629"/>
                        <a:pt x="123825" y="114300"/>
                      </a:cubicBezTo>
                      <a:cubicBezTo>
                        <a:pt x="147449" y="94613"/>
                        <a:pt x="177124" y="50573"/>
                        <a:pt x="209550" y="47625"/>
                      </a:cubicBezTo>
                      <a:cubicBezTo>
                        <a:pt x="333558" y="36352"/>
                        <a:pt x="279733" y="43865"/>
                        <a:pt x="371475" y="28575"/>
                      </a:cubicBezTo>
                      <a:cubicBezTo>
                        <a:pt x="406400" y="31750"/>
                        <a:pt x="441533" y="33140"/>
                        <a:pt x="476250" y="38100"/>
                      </a:cubicBezTo>
                      <a:cubicBezTo>
                        <a:pt x="508256" y="42672"/>
                        <a:pt x="538177" y="69860"/>
                        <a:pt x="561975" y="85725"/>
                      </a:cubicBezTo>
                      <a:cubicBezTo>
                        <a:pt x="571500" y="92075"/>
                        <a:pt x="579690" y="101155"/>
                        <a:pt x="590550" y="104775"/>
                      </a:cubicBezTo>
                      <a:cubicBezTo>
                        <a:pt x="600075" y="107950"/>
                        <a:pt x="610145" y="109810"/>
                        <a:pt x="619125" y="114300"/>
                      </a:cubicBezTo>
                      <a:cubicBezTo>
                        <a:pt x="709691" y="159583"/>
                        <a:pt x="557408" y="103253"/>
                        <a:pt x="704850" y="152400"/>
                      </a:cubicBezTo>
                      <a:lnTo>
                        <a:pt x="733425" y="161925"/>
                      </a:lnTo>
                      <a:cubicBezTo>
                        <a:pt x="781050" y="158750"/>
                        <a:pt x="828832" y="157397"/>
                        <a:pt x="876300" y="152400"/>
                      </a:cubicBezTo>
                      <a:cubicBezTo>
                        <a:pt x="889319" y="151030"/>
                        <a:pt x="901621" y="145715"/>
                        <a:pt x="914400" y="142875"/>
                      </a:cubicBezTo>
                      <a:cubicBezTo>
                        <a:pt x="930204" y="139363"/>
                        <a:pt x="946150" y="136525"/>
                        <a:pt x="962025" y="133350"/>
                      </a:cubicBezTo>
                      <a:cubicBezTo>
                        <a:pt x="993775" y="117475"/>
                        <a:pt x="1023599" y="96950"/>
                        <a:pt x="1057275" y="85725"/>
                      </a:cubicBezTo>
                      <a:cubicBezTo>
                        <a:pt x="1066800" y="82550"/>
                        <a:pt x="1076870" y="80690"/>
                        <a:pt x="1085850" y="76200"/>
                      </a:cubicBezTo>
                      <a:cubicBezTo>
                        <a:pt x="1096089" y="71080"/>
                        <a:pt x="1104186" y="62270"/>
                        <a:pt x="1114425" y="57150"/>
                      </a:cubicBezTo>
                      <a:cubicBezTo>
                        <a:pt x="1123405" y="52660"/>
                        <a:pt x="1134223" y="52501"/>
                        <a:pt x="1143000" y="47625"/>
                      </a:cubicBezTo>
                      <a:cubicBezTo>
                        <a:pt x="1202792" y="14407"/>
                        <a:pt x="1200150" y="31499"/>
                        <a:pt x="1200150" y="0"/>
                      </a:cubicBezTo>
                    </a:path>
                  </a:pathLst>
                </a:cu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자유형 86"/>
                <p:cNvSpPr/>
                <p:nvPr/>
              </p:nvSpPr>
              <p:spPr>
                <a:xfrm>
                  <a:off x="5400675" y="2035438"/>
                  <a:ext cx="1200167" cy="209549"/>
                </a:xfrm>
                <a:custGeom>
                  <a:avLst/>
                  <a:gdLst>
                    <a:gd name="connsiteX0" fmla="*/ 0 w 1200167"/>
                    <a:gd name="connsiteY0" fmla="*/ 209550 h 209550"/>
                    <a:gd name="connsiteX1" fmla="*/ 57150 w 1200167"/>
                    <a:gd name="connsiteY1" fmla="*/ 200025 h 209550"/>
                    <a:gd name="connsiteX2" fmla="*/ 95250 w 1200167"/>
                    <a:gd name="connsiteY2" fmla="*/ 133350 h 209550"/>
                    <a:gd name="connsiteX3" fmla="*/ 123825 w 1200167"/>
                    <a:gd name="connsiteY3" fmla="*/ 114300 h 209550"/>
                    <a:gd name="connsiteX4" fmla="*/ 209550 w 1200167"/>
                    <a:gd name="connsiteY4" fmla="*/ 47625 h 209550"/>
                    <a:gd name="connsiteX5" fmla="*/ 371475 w 1200167"/>
                    <a:gd name="connsiteY5" fmla="*/ 28575 h 209550"/>
                    <a:gd name="connsiteX6" fmla="*/ 476250 w 1200167"/>
                    <a:gd name="connsiteY6" fmla="*/ 38100 h 209550"/>
                    <a:gd name="connsiteX7" fmla="*/ 561975 w 1200167"/>
                    <a:gd name="connsiteY7" fmla="*/ 85725 h 209550"/>
                    <a:gd name="connsiteX8" fmla="*/ 590550 w 1200167"/>
                    <a:gd name="connsiteY8" fmla="*/ 104775 h 209550"/>
                    <a:gd name="connsiteX9" fmla="*/ 619125 w 1200167"/>
                    <a:gd name="connsiteY9" fmla="*/ 114300 h 209550"/>
                    <a:gd name="connsiteX10" fmla="*/ 704850 w 1200167"/>
                    <a:gd name="connsiteY10" fmla="*/ 152400 h 209550"/>
                    <a:gd name="connsiteX11" fmla="*/ 733425 w 1200167"/>
                    <a:gd name="connsiteY11" fmla="*/ 161925 h 209550"/>
                    <a:gd name="connsiteX12" fmla="*/ 876300 w 1200167"/>
                    <a:gd name="connsiteY12" fmla="*/ 152400 h 209550"/>
                    <a:gd name="connsiteX13" fmla="*/ 914400 w 1200167"/>
                    <a:gd name="connsiteY13" fmla="*/ 142875 h 209550"/>
                    <a:gd name="connsiteX14" fmla="*/ 962025 w 1200167"/>
                    <a:gd name="connsiteY14" fmla="*/ 133350 h 209550"/>
                    <a:gd name="connsiteX15" fmla="*/ 1057275 w 1200167"/>
                    <a:gd name="connsiteY15" fmla="*/ 85725 h 209550"/>
                    <a:gd name="connsiteX16" fmla="*/ 1085850 w 1200167"/>
                    <a:gd name="connsiteY16" fmla="*/ 76200 h 209550"/>
                    <a:gd name="connsiteX17" fmla="*/ 1114425 w 1200167"/>
                    <a:gd name="connsiteY17" fmla="*/ 57150 h 209550"/>
                    <a:gd name="connsiteX18" fmla="*/ 1143000 w 1200167"/>
                    <a:gd name="connsiteY18" fmla="*/ 47625 h 209550"/>
                    <a:gd name="connsiteX19" fmla="*/ 1200150 w 1200167"/>
                    <a:gd name="connsiteY19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200167" h="209550">
                      <a:moveTo>
                        <a:pt x="0" y="209550"/>
                      </a:moveTo>
                      <a:cubicBezTo>
                        <a:pt x="19050" y="206375"/>
                        <a:pt x="39876" y="208662"/>
                        <a:pt x="57150" y="200025"/>
                      </a:cubicBezTo>
                      <a:cubicBezTo>
                        <a:pt x="67880" y="194660"/>
                        <a:pt x="91169" y="138247"/>
                        <a:pt x="95250" y="133350"/>
                      </a:cubicBezTo>
                      <a:cubicBezTo>
                        <a:pt x="102579" y="124556"/>
                        <a:pt x="115031" y="121629"/>
                        <a:pt x="123825" y="114300"/>
                      </a:cubicBezTo>
                      <a:cubicBezTo>
                        <a:pt x="147449" y="94613"/>
                        <a:pt x="177124" y="50573"/>
                        <a:pt x="209550" y="47625"/>
                      </a:cubicBezTo>
                      <a:cubicBezTo>
                        <a:pt x="333558" y="36352"/>
                        <a:pt x="279733" y="43865"/>
                        <a:pt x="371475" y="28575"/>
                      </a:cubicBezTo>
                      <a:cubicBezTo>
                        <a:pt x="406400" y="31750"/>
                        <a:pt x="441533" y="33140"/>
                        <a:pt x="476250" y="38100"/>
                      </a:cubicBezTo>
                      <a:cubicBezTo>
                        <a:pt x="508256" y="42672"/>
                        <a:pt x="538177" y="69860"/>
                        <a:pt x="561975" y="85725"/>
                      </a:cubicBezTo>
                      <a:cubicBezTo>
                        <a:pt x="571500" y="92075"/>
                        <a:pt x="579690" y="101155"/>
                        <a:pt x="590550" y="104775"/>
                      </a:cubicBezTo>
                      <a:cubicBezTo>
                        <a:pt x="600075" y="107950"/>
                        <a:pt x="610145" y="109810"/>
                        <a:pt x="619125" y="114300"/>
                      </a:cubicBezTo>
                      <a:cubicBezTo>
                        <a:pt x="709691" y="159583"/>
                        <a:pt x="557408" y="103253"/>
                        <a:pt x="704850" y="152400"/>
                      </a:cubicBezTo>
                      <a:lnTo>
                        <a:pt x="733425" y="161925"/>
                      </a:lnTo>
                      <a:cubicBezTo>
                        <a:pt x="781050" y="158750"/>
                        <a:pt x="828832" y="157397"/>
                        <a:pt x="876300" y="152400"/>
                      </a:cubicBezTo>
                      <a:cubicBezTo>
                        <a:pt x="889319" y="151030"/>
                        <a:pt x="901621" y="145715"/>
                        <a:pt x="914400" y="142875"/>
                      </a:cubicBezTo>
                      <a:cubicBezTo>
                        <a:pt x="930204" y="139363"/>
                        <a:pt x="946150" y="136525"/>
                        <a:pt x="962025" y="133350"/>
                      </a:cubicBezTo>
                      <a:cubicBezTo>
                        <a:pt x="993775" y="117475"/>
                        <a:pt x="1023599" y="96950"/>
                        <a:pt x="1057275" y="85725"/>
                      </a:cubicBezTo>
                      <a:cubicBezTo>
                        <a:pt x="1066800" y="82550"/>
                        <a:pt x="1076870" y="80690"/>
                        <a:pt x="1085850" y="76200"/>
                      </a:cubicBezTo>
                      <a:cubicBezTo>
                        <a:pt x="1096089" y="71080"/>
                        <a:pt x="1104186" y="62270"/>
                        <a:pt x="1114425" y="57150"/>
                      </a:cubicBezTo>
                      <a:cubicBezTo>
                        <a:pt x="1123405" y="52660"/>
                        <a:pt x="1134223" y="52501"/>
                        <a:pt x="1143000" y="47625"/>
                      </a:cubicBezTo>
                      <a:cubicBezTo>
                        <a:pt x="1202792" y="14407"/>
                        <a:pt x="1200150" y="31499"/>
                        <a:pt x="1200150" y="0"/>
                      </a:cubicBezTo>
                    </a:path>
                  </a:pathLst>
                </a:cu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08" name="그룹 107"/>
          <p:cNvGrpSpPr/>
          <p:nvPr/>
        </p:nvGrpSpPr>
        <p:grpSpPr>
          <a:xfrm>
            <a:off x="7260639" y="2819757"/>
            <a:ext cx="1499981" cy="396033"/>
            <a:chOff x="7260639" y="2819757"/>
            <a:chExt cx="1499981" cy="396033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7260639" y="2845457"/>
              <a:ext cx="1499981" cy="261365"/>
            </a:xfrm>
            <a:prstGeom prst="roundRect">
              <a:avLst>
                <a:gd name="adj" fmla="val 3126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7272338" y="2819757"/>
              <a:ext cx="419099" cy="396033"/>
              <a:chOff x="5391150" y="1485784"/>
              <a:chExt cx="1209692" cy="1143116"/>
            </a:xfrm>
          </p:grpSpPr>
          <p:pic>
            <p:nvPicPr>
              <p:cNvPr id="111" name="Picture 4" descr="ê´ë ¨ ì´ë¯¸ì§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12770">
                <a:off x="5489430" y="1485784"/>
                <a:ext cx="949885" cy="987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2" name="자유형 111"/>
              <p:cNvSpPr/>
              <p:nvPr/>
            </p:nvSpPr>
            <p:spPr>
              <a:xfrm>
                <a:off x="5401685" y="2006600"/>
                <a:ext cx="1195965" cy="622300"/>
              </a:xfrm>
              <a:custGeom>
                <a:avLst/>
                <a:gdLst>
                  <a:gd name="connsiteX0" fmla="*/ 8515 w 1195965"/>
                  <a:gd name="connsiteY0" fmla="*/ 146050 h 622300"/>
                  <a:gd name="connsiteX1" fmla="*/ 65665 w 1195965"/>
                  <a:gd name="connsiteY1" fmla="*/ 133350 h 622300"/>
                  <a:gd name="connsiteX2" fmla="*/ 78365 w 1195965"/>
                  <a:gd name="connsiteY2" fmla="*/ 114300 h 622300"/>
                  <a:gd name="connsiteX3" fmla="*/ 97415 w 1195965"/>
                  <a:gd name="connsiteY3" fmla="*/ 101600 h 622300"/>
                  <a:gd name="connsiteX4" fmla="*/ 122815 w 1195965"/>
                  <a:gd name="connsiteY4" fmla="*/ 63500 h 622300"/>
                  <a:gd name="connsiteX5" fmla="*/ 160915 w 1195965"/>
                  <a:gd name="connsiteY5" fmla="*/ 44450 h 622300"/>
                  <a:gd name="connsiteX6" fmla="*/ 199015 w 1195965"/>
                  <a:gd name="connsiteY6" fmla="*/ 31750 h 622300"/>
                  <a:gd name="connsiteX7" fmla="*/ 218065 w 1195965"/>
                  <a:gd name="connsiteY7" fmla="*/ 19050 h 622300"/>
                  <a:gd name="connsiteX8" fmla="*/ 300615 w 1195965"/>
                  <a:gd name="connsiteY8" fmla="*/ 6350 h 622300"/>
                  <a:gd name="connsiteX9" fmla="*/ 427615 w 1195965"/>
                  <a:gd name="connsiteY9" fmla="*/ 12700 h 622300"/>
                  <a:gd name="connsiteX10" fmla="*/ 516515 w 1195965"/>
                  <a:gd name="connsiteY10" fmla="*/ 25400 h 622300"/>
                  <a:gd name="connsiteX11" fmla="*/ 522865 w 1195965"/>
                  <a:gd name="connsiteY11" fmla="*/ 44450 h 622300"/>
                  <a:gd name="connsiteX12" fmla="*/ 554615 w 1195965"/>
                  <a:gd name="connsiteY12" fmla="*/ 50800 h 622300"/>
                  <a:gd name="connsiteX13" fmla="*/ 573665 w 1195965"/>
                  <a:gd name="connsiteY13" fmla="*/ 57150 h 622300"/>
                  <a:gd name="connsiteX14" fmla="*/ 592715 w 1195965"/>
                  <a:gd name="connsiteY14" fmla="*/ 69850 h 622300"/>
                  <a:gd name="connsiteX15" fmla="*/ 630815 w 1195965"/>
                  <a:gd name="connsiteY15" fmla="*/ 82550 h 622300"/>
                  <a:gd name="connsiteX16" fmla="*/ 668915 w 1195965"/>
                  <a:gd name="connsiteY16" fmla="*/ 95250 h 622300"/>
                  <a:gd name="connsiteX17" fmla="*/ 726065 w 1195965"/>
                  <a:gd name="connsiteY17" fmla="*/ 114300 h 622300"/>
                  <a:gd name="connsiteX18" fmla="*/ 745115 w 1195965"/>
                  <a:gd name="connsiteY18" fmla="*/ 120650 h 622300"/>
                  <a:gd name="connsiteX19" fmla="*/ 954665 w 1195965"/>
                  <a:gd name="connsiteY19" fmla="*/ 114300 h 622300"/>
                  <a:gd name="connsiteX20" fmla="*/ 1011815 w 1195965"/>
                  <a:gd name="connsiteY20" fmla="*/ 82550 h 622300"/>
                  <a:gd name="connsiteX21" fmla="*/ 1030865 w 1195965"/>
                  <a:gd name="connsiteY21" fmla="*/ 76200 h 622300"/>
                  <a:gd name="connsiteX22" fmla="*/ 1062615 w 1195965"/>
                  <a:gd name="connsiteY22" fmla="*/ 50800 h 622300"/>
                  <a:gd name="connsiteX23" fmla="*/ 1100715 w 1195965"/>
                  <a:gd name="connsiteY23" fmla="*/ 25400 h 622300"/>
                  <a:gd name="connsiteX24" fmla="*/ 1157865 w 1195965"/>
                  <a:gd name="connsiteY24" fmla="*/ 0 h 622300"/>
                  <a:gd name="connsiteX25" fmla="*/ 1183265 w 1195965"/>
                  <a:gd name="connsiteY25" fmla="*/ 6350 h 622300"/>
                  <a:gd name="connsiteX26" fmla="*/ 1189615 w 1195965"/>
                  <a:gd name="connsiteY26" fmla="*/ 25400 h 622300"/>
                  <a:gd name="connsiteX27" fmla="*/ 1195965 w 1195965"/>
                  <a:gd name="connsiteY27" fmla="*/ 95250 h 622300"/>
                  <a:gd name="connsiteX28" fmla="*/ 1189615 w 1195965"/>
                  <a:gd name="connsiteY28" fmla="*/ 317500 h 622300"/>
                  <a:gd name="connsiteX29" fmla="*/ 1176915 w 1195965"/>
                  <a:gd name="connsiteY29" fmla="*/ 336550 h 622300"/>
                  <a:gd name="connsiteX30" fmla="*/ 1164215 w 1195965"/>
                  <a:gd name="connsiteY30" fmla="*/ 381000 h 622300"/>
                  <a:gd name="connsiteX31" fmla="*/ 1126115 w 1195965"/>
                  <a:gd name="connsiteY31" fmla="*/ 406400 h 622300"/>
                  <a:gd name="connsiteX32" fmla="*/ 1094365 w 1195965"/>
                  <a:gd name="connsiteY32" fmla="*/ 450850 h 622300"/>
                  <a:gd name="connsiteX33" fmla="*/ 1056265 w 1195965"/>
                  <a:gd name="connsiteY33" fmla="*/ 476250 h 622300"/>
                  <a:gd name="connsiteX34" fmla="*/ 1043565 w 1195965"/>
                  <a:gd name="connsiteY34" fmla="*/ 495300 h 622300"/>
                  <a:gd name="connsiteX35" fmla="*/ 1024515 w 1195965"/>
                  <a:gd name="connsiteY35" fmla="*/ 508000 h 622300"/>
                  <a:gd name="connsiteX36" fmla="*/ 980065 w 1195965"/>
                  <a:gd name="connsiteY36" fmla="*/ 533400 h 622300"/>
                  <a:gd name="connsiteX37" fmla="*/ 922915 w 1195965"/>
                  <a:gd name="connsiteY37" fmla="*/ 577850 h 622300"/>
                  <a:gd name="connsiteX38" fmla="*/ 840365 w 1195965"/>
                  <a:gd name="connsiteY38" fmla="*/ 603250 h 622300"/>
                  <a:gd name="connsiteX39" fmla="*/ 776865 w 1195965"/>
                  <a:gd name="connsiteY39" fmla="*/ 609600 h 622300"/>
                  <a:gd name="connsiteX40" fmla="*/ 675265 w 1195965"/>
                  <a:gd name="connsiteY40" fmla="*/ 622300 h 622300"/>
                  <a:gd name="connsiteX41" fmla="*/ 510165 w 1195965"/>
                  <a:gd name="connsiteY41" fmla="*/ 615950 h 622300"/>
                  <a:gd name="connsiteX42" fmla="*/ 478415 w 1195965"/>
                  <a:gd name="connsiteY42" fmla="*/ 609600 h 622300"/>
                  <a:gd name="connsiteX43" fmla="*/ 433965 w 1195965"/>
                  <a:gd name="connsiteY43" fmla="*/ 603250 h 622300"/>
                  <a:gd name="connsiteX44" fmla="*/ 402215 w 1195965"/>
                  <a:gd name="connsiteY44" fmla="*/ 596900 h 622300"/>
                  <a:gd name="connsiteX45" fmla="*/ 345065 w 1195965"/>
                  <a:gd name="connsiteY45" fmla="*/ 590550 h 622300"/>
                  <a:gd name="connsiteX46" fmla="*/ 287915 w 1195965"/>
                  <a:gd name="connsiteY46" fmla="*/ 577850 h 622300"/>
                  <a:gd name="connsiteX47" fmla="*/ 249815 w 1195965"/>
                  <a:gd name="connsiteY47" fmla="*/ 565150 h 622300"/>
                  <a:gd name="connsiteX48" fmla="*/ 230765 w 1195965"/>
                  <a:gd name="connsiteY48" fmla="*/ 552450 h 622300"/>
                  <a:gd name="connsiteX49" fmla="*/ 211715 w 1195965"/>
                  <a:gd name="connsiteY49" fmla="*/ 533400 h 622300"/>
                  <a:gd name="connsiteX50" fmla="*/ 192665 w 1195965"/>
                  <a:gd name="connsiteY50" fmla="*/ 527050 h 622300"/>
                  <a:gd name="connsiteX51" fmla="*/ 148215 w 1195965"/>
                  <a:gd name="connsiteY51" fmla="*/ 476250 h 622300"/>
                  <a:gd name="connsiteX52" fmla="*/ 116465 w 1195965"/>
                  <a:gd name="connsiteY52" fmla="*/ 425450 h 622300"/>
                  <a:gd name="connsiteX53" fmla="*/ 103765 w 1195965"/>
                  <a:gd name="connsiteY53" fmla="*/ 406400 h 622300"/>
                  <a:gd name="connsiteX54" fmla="*/ 84715 w 1195965"/>
                  <a:gd name="connsiteY54" fmla="*/ 393700 h 622300"/>
                  <a:gd name="connsiteX55" fmla="*/ 72015 w 1195965"/>
                  <a:gd name="connsiteY55" fmla="*/ 355600 h 622300"/>
                  <a:gd name="connsiteX56" fmla="*/ 65665 w 1195965"/>
                  <a:gd name="connsiteY56" fmla="*/ 336550 h 622300"/>
                  <a:gd name="connsiteX57" fmla="*/ 59315 w 1195965"/>
                  <a:gd name="connsiteY57" fmla="*/ 317500 h 622300"/>
                  <a:gd name="connsiteX58" fmla="*/ 33915 w 1195965"/>
                  <a:gd name="connsiteY58" fmla="*/ 279400 h 622300"/>
                  <a:gd name="connsiteX59" fmla="*/ 21215 w 1195965"/>
                  <a:gd name="connsiteY59" fmla="*/ 241300 h 622300"/>
                  <a:gd name="connsiteX60" fmla="*/ 14865 w 1195965"/>
                  <a:gd name="connsiteY60" fmla="*/ 222250 h 622300"/>
                  <a:gd name="connsiteX61" fmla="*/ 2165 w 1195965"/>
                  <a:gd name="connsiteY61" fmla="*/ 203200 h 622300"/>
                  <a:gd name="connsiteX62" fmla="*/ 8515 w 1195965"/>
                  <a:gd name="connsiteY62" fmla="*/ 146050 h 62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95965" h="622300">
                    <a:moveTo>
                      <a:pt x="8515" y="146050"/>
                    </a:moveTo>
                    <a:cubicBezTo>
                      <a:pt x="19098" y="134408"/>
                      <a:pt x="57438" y="139932"/>
                      <a:pt x="65665" y="133350"/>
                    </a:cubicBezTo>
                    <a:cubicBezTo>
                      <a:pt x="71624" y="128582"/>
                      <a:pt x="72969" y="119696"/>
                      <a:pt x="78365" y="114300"/>
                    </a:cubicBezTo>
                    <a:cubicBezTo>
                      <a:pt x="83761" y="108904"/>
                      <a:pt x="91065" y="105833"/>
                      <a:pt x="97415" y="101600"/>
                    </a:cubicBezTo>
                    <a:cubicBezTo>
                      <a:pt x="105882" y="88900"/>
                      <a:pt x="108335" y="68327"/>
                      <a:pt x="122815" y="63500"/>
                    </a:cubicBezTo>
                    <a:cubicBezTo>
                      <a:pt x="192290" y="40342"/>
                      <a:pt x="87057" y="77276"/>
                      <a:pt x="160915" y="44450"/>
                    </a:cubicBezTo>
                    <a:cubicBezTo>
                      <a:pt x="173148" y="39013"/>
                      <a:pt x="187876" y="39176"/>
                      <a:pt x="199015" y="31750"/>
                    </a:cubicBezTo>
                    <a:cubicBezTo>
                      <a:pt x="205365" y="27517"/>
                      <a:pt x="210919" y="21730"/>
                      <a:pt x="218065" y="19050"/>
                    </a:cubicBezTo>
                    <a:cubicBezTo>
                      <a:pt x="232610" y="13596"/>
                      <a:pt x="292767" y="7331"/>
                      <a:pt x="300615" y="6350"/>
                    </a:cubicBezTo>
                    <a:lnTo>
                      <a:pt x="427615" y="12700"/>
                    </a:lnTo>
                    <a:cubicBezTo>
                      <a:pt x="496619" y="17152"/>
                      <a:pt x="477436" y="12374"/>
                      <a:pt x="516515" y="25400"/>
                    </a:cubicBezTo>
                    <a:cubicBezTo>
                      <a:pt x="518632" y="31750"/>
                      <a:pt x="517296" y="40737"/>
                      <a:pt x="522865" y="44450"/>
                    </a:cubicBezTo>
                    <a:cubicBezTo>
                      <a:pt x="531845" y="50437"/>
                      <a:pt x="544144" y="48182"/>
                      <a:pt x="554615" y="50800"/>
                    </a:cubicBezTo>
                    <a:cubicBezTo>
                      <a:pt x="561109" y="52423"/>
                      <a:pt x="567678" y="54157"/>
                      <a:pt x="573665" y="57150"/>
                    </a:cubicBezTo>
                    <a:cubicBezTo>
                      <a:pt x="580491" y="60563"/>
                      <a:pt x="585741" y="66750"/>
                      <a:pt x="592715" y="69850"/>
                    </a:cubicBezTo>
                    <a:cubicBezTo>
                      <a:pt x="604948" y="75287"/>
                      <a:pt x="618115" y="78317"/>
                      <a:pt x="630815" y="82550"/>
                    </a:cubicBezTo>
                    <a:lnTo>
                      <a:pt x="668915" y="95250"/>
                    </a:lnTo>
                    <a:lnTo>
                      <a:pt x="726065" y="114300"/>
                    </a:lnTo>
                    <a:lnTo>
                      <a:pt x="745115" y="120650"/>
                    </a:lnTo>
                    <a:cubicBezTo>
                      <a:pt x="814965" y="118533"/>
                      <a:pt x="884891" y="118176"/>
                      <a:pt x="954665" y="114300"/>
                    </a:cubicBezTo>
                    <a:cubicBezTo>
                      <a:pt x="977645" y="113023"/>
                      <a:pt x="992203" y="89087"/>
                      <a:pt x="1011815" y="82550"/>
                    </a:cubicBezTo>
                    <a:lnTo>
                      <a:pt x="1030865" y="76200"/>
                    </a:lnTo>
                    <a:cubicBezTo>
                      <a:pt x="1054331" y="41001"/>
                      <a:pt x="1030139" y="68842"/>
                      <a:pt x="1062615" y="50800"/>
                    </a:cubicBezTo>
                    <a:cubicBezTo>
                      <a:pt x="1075958" y="43387"/>
                      <a:pt x="1086235" y="30227"/>
                      <a:pt x="1100715" y="25400"/>
                    </a:cubicBezTo>
                    <a:cubicBezTo>
                      <a:pt x="1146055" y="10287"/>
                      <a:pt x="1127676" y="20126"/>
                      <a:pt x="1157865" y="0"/>
                    </a:cubicBezTo>
                    <a:cubicBezTo>
                      <a:pt x="1166332" y="2117"/>
                      <a:pt x="1176450" y="898"/>
                      <a:pt x="1183265" y="6350"/>
                    </a:cubicBezTo>
                    <a:cubicBezTo>
                      <a:pt x="1188492" y="10531"/>
                      <a:pt x="1188668" y="18774"/>
                      <a:pt x="1189615" y="25400"/>
                    </a:cubicBezTo>
                    <a:cubicBezTo>
                      <a:pt x="1192921" y="48544"/>
                      <a:pt x="1193848" y="71967"/>
                      <a:pt x="1195965" y="95250"/>
                    </a:cubicBezTo>
                    <a:cubicBezTo>
                      <a:pt x="1193848" y="169333"/>
                      <a:pt x="1195448" y="243616"/>
                      <a:pt x="1189615" y="317500"/>
                    </a:cubicBezTo>
                    <a:cubicBezTo>
                      <a:pt x="1189014" y="325108"/>
                      <a:pt x="1179921" y="329535"/>
                      <a:pt x="1176915" y="336550"/>
                    </a:cubicBezTo>
                    <a:cubicBezTo>
                      <a:pt x="1176791" y="336838"/>
                      <a:pt x="1167304" y="377911"/>
                      <a:pt x="1164215" y="381000"/>
                    </a:cubicBezTo>
                    <a:cubicBezTo>
                      <a:pt x="1153422" y="391793"/>
                      <a:pt x="1126115" y="406400"/>
                      <a:pt x="1126115" y="406400"/>
                    </a:cubicBezTo>
                    <a:cubicBezTo>
                      <a:pt x="1119937" y="415668"/>
                      <a:pt x="1100809" y="445122"/>
                      <a:pt x="1094365" y="450850"/>
                    </a:cubicBezTo>
                    <a:cubicBezTo>
                      <a:pt x="1082957" y="460991"/>
                      <a:pt x="1056265" y="476250"/>
                      <a:pt x="1056265" y="476250"/>
                    </a:cubicBezTo>
                    <a:cubicBezTo>
                      <a:pt x="1052032" y="482600"/>
                      <a:pt x="1048961" y="489904"/>
                      <a:pt x="1043565" y="495300"/>
                    </a:cubicBezTo>
                    <a:cubicBezTo>
                      <a:pt x="1038169" y="500696"/>
                      <a:pt x="1030725" y="503564"/>
                      <a:pt x="1024515" y="508000"/>
                    </a:cubicBezTo>
                    <a:cubicBezTo>
                      <a:pt x="990877" y="532027"/>
                      <a:pt x="1010979" y="523095"/>
                      <a:pt x="980065" y="533400"/>
                    </a:cubicBezTo>
                    <a:cubicBezTo>
                      <a:pt x="962139" y="551326"/>
                      <a:pt x="948233" y="567723"/>
                      <a:pt x="922915" y="577850"/>
                    </a:cubicBezTo>
                    <a:cubicBezTo>
                      <a:pt x="895157" y="588953"/>
                      <a:pt x="871294" y="600157"/>
                      <a:pt x="840365" y="603250"/>
                    </a:cubicBezTo>
                    <a:lnTo>
                      <a:pt x="776865" y="609600"/>
                    </a:lnTo>
                    <a:lnTo>
                      <a:pt x="675265" y="622300"/>
                    </a:lnTo>
                    <a:cubicBezTo>
                      <a:pt x="620232" y="620183"/>
                      <a:pt x="565125" y="619496"/>
                      <a:pt x="510165" y="615950"/>
                    </a:cubicBezTo>
                    <a:cubicBezTo>
                      <a:pt x="499394" y="615255"/>
                      <a:pt x="489061" y="611374"/>
                      <a:pt x="478415" y="609600"/>
                    </a:cubicBezTo>
                    <a:cubicBezTo>
                      <a:pt x="463652" y="607139"/>
                      <a:pt x="448728" y="605711"/>
                      <a:pt x="433965" y="603250"/>
                    </a:cubicBezTo>
                    <a:cubicBezTo>
                      <a:pt x="423319" y="601476"/>
                      <a:pt x="412899" y="598426"/>
                      <a:pt x="402215" y="596900"/>
                    </a:cubicBezTo>
                    <a:cubicBezTo>
                      <a:pt x="383240" y="594189"/>
                      <a:pt x="364115" y="592667"/>
                      <a:pt x="345065" y="590550"/>
                    </a:cubicBezTo>
                    <a:cubicBezTo>
                      <a:pt x="290561" y="572382"/>
                      <a:pt x="377320" y="600201"/>
                      <a:pt x="287915" y="577850"/>
                    </a:cubicBezTo>
                    <a:cubicBezTo>
                      <a:pt x="274928" y="574603"/>
                      <a:pt x="260954" y="572576"/>
                      <a:pt x="249815" y="565150"/>
                    </a:cubicBezTo>
                    <a:cubicBezTo>
                      <a:pt x="243465" y="560917"/>
                      <a:pt x="236628" y="557336"/>
                      <a:pt x="230765" y="552450"/>
                    </a:cubicBezTo>
                    <a:cubicBezTo>
                      <a:pt x="223866" y="546701"/>
                      <a:pt x="219187" y="538381"/>
                      <a:pt x="211715" y="533400"/>
                    </a:cubicBezTo>
                    <a:cubicBezTo>
                      <a:pt x="206146" y="529687"/>
                      <a:pt x="199015" y="529167"/>
                      <a:pt x="192665" y="527050"/>
                    </a:cubicBezTo>
                    <a:cubicBezTo>
                      <a:pt x="163032" y="482600"/>
                      <a:pt x="179965" y="497417"/>
                      <a:pt x="148215" y="476250"/>
                    </a:cubicBezTo>
                    <a:cubicBezTo>
                      <a:pt x="133102" y="430910"/>
                      <a:pt x="146654" y="445576"/>
                      <a:pt x="116465" y="425450"/>
                    </a:cubicBezTo>
                    <a:cubicBezTo>
                      <a:pt x="112232" y="419100"/>
                      <a:pt x="109161" y="411796"/>
                      <a:pt x="103765" y="406400"/>
                    </a:cubicBezTo>
                    <a:cubicBezTo>
                      <a:pt x="98369" y="401004"/>
                      <a:pt x="88760" y="400172"/>
                      <a:pt x="84715" y="393700"/>
                    </a:cubicBezTo>
                    <a:cubicBezTo>
                      <a:pt x="77620" y="382348"/>
                      <a:pt x="76248" y="368300"/>
                      <a:pt x="72015" y="355600"/>
                    </a:cubicBezTo>
                    <a:lnTo>
                      <a:pt x="65665" y="336550"/>
                    </a:lnTo>
                    <a:cubicBezTo>
                      <a:pt x="63548" y="330200"/>
                      <a:pt x="63028" y="323069"/>
                      <a:pt x="59315" y="317500"/>
                    </a:cubicBezTo>
                    <a:cubicBezTo>
                      <a:pt x="50848" y="304800"/>
                      <a:pt x="38742" y="293880"/>
                      <a:pt x="33915" y="279400"/>
                    </a:cubicBezTo>
                    <a:lnTo>
                      <a:pt x="21215" y="241300"/>
                    </a:lnTo>
                    <a:cubicBezTo>
                      <a:pt x="19098" y="234950"/>
                      <a:pt x="18578" y="227819"/>
                      <a:pt x="14865" y="222250"/>
                    </a:cubicBezTo>
                    <a:cubicBezTo>
                      <a:pt x="10632" y="215900"/>
                      <a:pt x="3420" y="210728"/>
                      <a:pt x="2165" y="203200"/>
                    </a:cubicBezTo>
                    <a:cubicBezTo>
                      <a:pt x="-967" y="184409"/>
                      <a:pt x="-2068" y="157692"/>
                      <a:pt x="8515" y="1460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자유형 112"/>
              <p:cNvSpPr/>
              <p:nvPr/>
            </p:nvSpPr>
            <p:spPr>
              <a:xfrm>
                <a:off x="5391150" y="1952625"/>
                <a:ext cx="1200167" cy="209550"/>
              </a:xfrm>
              <a:custGeom>
                <a:avLst/>
                <a:gdLst>
                  <a:gd name="connsiteX0" fmla="*/ 0 w 1200167"/>
                  <a:gd name="connsiteY0" fmla="*/ 209550 h 209550"/>
                  <a:gd name="connsiteX1" fmla="*/ 57150 w 1200167"/>
                  <a:gd name="connsiteY1" fmla="*/ 200025 h 209550"/>
                  <a:gd name="connsiteX2" fmla="*/ 95250 w 1200167"/>
                  <a:gd name="connsiteY2" fmla="*/ 133350 h 209550"/>
                  <a:gd name="connsiteX3" fmla="*/ 123825 w 1200167"/>
                  <a:gd name="connsiteY3" fmla="*/ 114300 h 209550"/>
                  <a:gd name="connsiteX4" fmla="*/ 209550 w 1200167"/>
                  <a:gd name="connsiteY4" fmla="*/ 47625 h 209550"/>
                  <a:gd name="connsiteX5" fmla="*/ 371475 w 1200167"/>
                  <a:gd name="connsiteY5" fmla="*/ 28575 h 209550"/>
                  <a:gd name="connsiteX6" fmla="*/ 476250 w 1200167"/>
                  <a:gd name="connsiteY6" fmla="*/ 38100 h 209550"/>
                  <a:gd name="connsiteX7" fmla="*/ 561975 w 1200167"/>
                  <a:gd name="connsiteY7" fmla="*/ 85725 h 209550"/>
                  <a:gd name="connsiteX8" fmla="*/ 590550 w 1200167"/>
                  <a:gd name="connsiteY8" fmla="*/ 104775 h 209550"/>
                  <a:gd name="connsiteX9" fmla="*/ 619125 w 1200167"/>
                  <a:gd name="connsiteY9" fmla="*/ 114300 h 209550"/>
                  <a:gd name="connsiteX10" fmla="*/ 704850 w 1200167"/>
                  <a:gd name="connsiteY10" fmla="*/ 152400 h 209550"/>
                  <a:gd name="connsiteX11" fmla="*/ 733425 w 1200167"/>
                  <a:gd name="connsiteY11" fmla="*/ 161925 h 209550"/>
                  <a:gd name="connsiteX12" fmla="*/ 876300 w 1200167"/>
                  <a:gd name="connsiteY12" fmla="*/ 152400 h 209550"/>
                  <a:gd name="connsiteX13" fmla="*/ 914400 w 1200167"/>
                  <a:gd name="connsiteY13" fmla="*/ 142875 h 209550"/>
                  <a:gd name="connsiteX14" fmla="*/ 962025 w 1200167"/>
                  <a:gd name="connsiteY14" fmla="*/ 133350 h 209550"/>
                  <a:gd name="connsiteX15" fmla="*/ 1057275 w 1200167"/>
                  <a:gd name="connsiteY15" fmla="*/ 85725 h 209550"/>
                  <a:gd name="connsiteX16" fmla="*/ 1085850 w 1200167"/>
                  <a:gd name="connsiteY16" fmla="*/ 76200 h 209550"/>
                  <a:gd name="connsiteX17" fmla="*/ 1114425 w 1200167"/>
                  <a:gd name="connsiteY17" fmla="*/ 57150 h 209550"/>
                  <a:gd name="connsiteX18" fmla="*/ 1143000 w 1200167"/>
                  <a:gd name="connsiteY18" fmla="*/ 47625 h 209550"/>
                  <a:gd name="connsiteX19" fmla="*/ 1200150 w 1200167"/>
                  <a:gd name="connsiteY19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00167" h="209550">
                    <a:moveTo>
                      <a:pt x="0" y="209550"/>
                    </a:moveTo>
                    <a:cubicBezTo>
                      <a:pt x="19050" y="206375"/>
                      <a:pt x="39876" y="208662"/>
                      <a:pt x="57150" y="200025"/>
                    </a:cubicBezTo>
                    <a:cubicBezTo>
                      <a:pt x="67880" y="194660"/>
                      <a:pt x="91169" y="138247"/>
                      <a:pt x="95250" y="133350"/>
                    </a:cubicBezTo>
                    <a:cubicBezTo>
                      <a:pt x="102579" y="124556"/>
                      <a:pt x="115031" y="121629"/>
                      <a:pt x="123825" y="114300"/>
                    </a:cubicBezTo>
                    <a:cubicBezTo>
                      <a:pt x="147449" y="94613"/>
                      <a:pt x="177124" y="50573"/>
                      <a:pt x="209550" y="47625"/>
                    </a:cubicBezTo>
                    <a:cubicBezTo>
                      <a:pt x="333558" y="36352"/>
                      <a:pt x="279733" y="43865"/>
                      <a:pt x="371475" y="28575"/>
                    </a:cubicBezTo>
                    <a:cubicBezTo>
                      <a:pt x="406400" y="31750"/>
                      <a:pt x="441533" y="33140"/>
                      <a:pt x="476250" y="38100"/>
                    </a:cubicBezTo>
                    <a:cubicBezTo>
                      <a:pt x="508256" y="42672"/>
                      <a:pt x="538177" y="69860"/>
                      <a:pt x="561975" y="85725"/>
                    </a:cubicBezTo>
                    <a:cubicBezTo>
                      <a:pt x="571500" y="92075"/>
                      <a:pt x="579690" y="101155"/>
                      <a:pt x="590550" y="104775"/>
                    </a:cubicBezTo>
                    <a:cubicBezTo>
                      <a:pt x="600075" y="107950"/>
                      <a:pt x="610145" y="109810"/>
                      <a:pt x="619125" y="114300"/>
                    </a:cubicBezTo>
                    <a:cubicBezTo>
                      <a:pt x="709691" y="159583"/>
                      <a:pt x="557408" y="103253"/>
                      <a:pt x="704850" y="152400"/>
                    </a:cubicBezTo>
                    <a:lnTo>
                      <a:pt x="733425" y="161925"/>
                    </a:lnTo>
                    <a:cubicBezTo>
                      <a:pt x="781050" y="158750"/>
                      <a:pt x="828832" y="157397"/>
                      <a:pt x="876300" y="152400"/>
                    </a:cubicBezTo>
                    <a:cubicBezTo>
                      <a:pt x="889319" y="151030"/>
                      <a:pt x="901621" y="145715"/>
                      <a:pt x="914400" y="142875"/>
                    </a:cubicBezTo>
                    <a:cubicBezTo>
                      <a:pt x="930204" y="139363"/>
                      <a:pt x="946150" y="136525"/>
                      <a:pt x="962025" y="133350"/>
                    </a:cubicBezTo>
                    <a:cubicBezTo>
                      <a:pt x="993775" y="117475"/>
                      <a:pt x="1023599" y="96950"/>
                      <a:pt x="1057275" y="85725"/>
                    </a:cubicBezTo>
                    <a:cubicBezTo>
                      <a:pt x="1066800" y="82550"/>
                      <a:pt x="1076870" y="80690"/>
                      <a:pt x="1085850" y="76200"/>
                    </a:cubicBezTo>
                    <a:cubicBezTo>
                      <a:pt x="1096089" y="71080"/>
                      <a:pt x="1104186" y="62270"/>
                      <a:pt x="1114425" y="57150"/>
                    </a:cubicBezTo>
                    <a:cubicBezTo>
                      <a:pt x="1123405" y="52660"/>
                      <a:pt x="1134223" y="52501"/>
                      <a:pt x="1143000" y="47625"/>
                    </a:cubicBezTo>
                    <a:cubicBezTo>
                      <a:pt x="1202792" y="14407"/>
                      <a:pt x="1200150" y="31499"/>
                      <a:pt x="1200150" y="0"/>
                    </a:cubicBezTo>
                  </a:path>
                </a:pathLst>
              </a:custGeom>
              <a:ln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자유형 113"/>
              <p:cNvSpPr/>
              <p:nvPr/>
            </p:nvSpPr>
            <p:spPr>
              <a:xfrm>
                <a:off x="5400675" y="2152650"/>
                <a:ext cx="1200167" cy="209550"/>
              </a:xfrm>
              <a:custGeom>
                <a:avLst/>
                <a:gdLst>
                  <a:gd name="connsiteX0" fmla="*/ 0 w 1200167"/>
                  <a:gd name="connsiteY0" fmla="*/ 209550 h 209550"/>
                  <a:gd name="connsiteX1" fmla="*/ 57150 w 1200167"/>
                  <a:gd name="connsiteY1" fmla="*/ 200025 h 209550"/>
                  <a:gd name="connsiteX2" fmla="*/ 95250 w 1200167"/>
                  <a:gd name="connsiteY2" fmla="*/ 133350 h 209550"/>
                  <a:gd name="connsiteX3" fmla="*/ 123825 w 1200167"/>
                  <a:gd name="connsiteY3" fmla="*/ 114300 h 209550"/>
                  <a:gd name="connsiteX4" fmla="*/ 209550 w 1200167"/>
                  <a:gd name="connsiteY4" fmla="*/ 47625 h 209550"/>
                  <a:gd name="connsiteX5" fmla="*/ 371475 w 1200167"/>
                  <a:gd name="connsiteY5" fmla="*/ 28575 h 209550"/>
                  <a:gd name="connsiteX6" fmla="*/ 476250 w 1200167"/>
                  <a:gd name="connsiteY6" fmla="*/ 38100 h 209550"/>
                  <a:gd name="connsiteX7" fmla="*/ 561975 w 1200167"/>
                  <a:gd name="connsiteY7" fmla="*/ 85725 h 209550"/>
                  <a:gd name="connsiteX8" fmla="*/ 590550 w 1200167"/>
                  <a:gd name="connsiteY8" fmla="*/ 104775 h 209550"/>
                  <a:gd name="connsiteX9" fmla="*/ 619125 w 1200167"/>
                  <a:gd name="connsiteY9" fmla="*/ 114300 h 209550"/>
                  <a:gd name="connsiteX10" fmla="*/ 704850 w 1200167"/>
                  <a:gd name="connsiteY10" fmla="*/ 152400 h 209550"/>
                  <a:gd name="connsiteX11" fmla="*/ 733425 w 1200167"/>
                  <a:gd name="connsiteY11" fmla="*/ 161925 h 209550"/>
                  <a:gd name="connsiteX12" fmla="*/ 876300 w 1200167"/>
                  <a:gd name="connsiteY12" fmla="*/ 152400 h 209550"/>
                  <a:gd name="connsiteX13" fmla="*/ 914400 w 1200167"/>
                  <a:gd name="connsiteY13" fmla="*/ 142875 h 209550"/>
                  <a:gd name="connsiteX14" fmla="*/ 962025 w 1200167"/>
                  <a:gd name="connsiteY14" fmla="*/ 133350 h 209550"/>
                  <a:gd name="connsiteX15" fmla="*/ 1057275 w 1200167"/>
                  <a:gd name="connsiteY15" fmla="*/ 85725 h 209550"/>
                  <a:gd name="connsiteX16" fmla="*/ 1085850 w 1200167"/>
                  <a:gd name="connsiteY16" fmla="*/ 76200 h 209550"/>
                  <a:gd name="connsiteX17" fmla="*/ 1114425 w 1200167"/>
                  <a:gd name="connsiteY17" fmla="*/ 57150 h 209550"/>
                  <a:gd name="connsiteX18" fmla="*/ 1143000 w 1200167"/>
                  <a:gd name="connsiteY18" fmla="*/ 47625 h 209550"/>
                  <a:gd name="connsiteX19" fmla="*/ 1200150 w 1200167"/>
                  <a:gd name="connsiteY19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00167" h="209550">
                    <a:moveTo>
                      <a:pt x="0" y="209550"/>
                    </a:moveTo>
                    <a:cubicBezTo>
                      <a:pt x="19050" y="206375"/>
                      <a:pt x="39876" y="208662"/>
                      <a:pt x="57150" y="200025"/>
                    </a:cubicBezTo>
                    <a:cubicBezTo>
                      <a:pt x="67880" y="194660"/>
                      <a:pt x="91169" y="138247"/>
                      <a:pt x="95250" y="133350"/>
                    </a:cubicBezTo>
                    <a:cubicBezTo>
                      <a:pt x="102579" y="124556"/>
                      <a:pt x="115031" y="121629"/>
                      <a:pt x="123825" y="114300"/>
                    </a:cubicBezTo>
                    <a:cubicBezTo>
                      <a:pt x="147449" y="94613"/>
                      <a:pt x="177124" y="50573"/>
                      <a:pt x="209550" y="47625"/>
                    </a:cubicBezTo>
                    <a:cubicBezTo>
                      <a:pt x="333558" y="36352"/>
                      <a:pt x="279733" y="43865"/>
                      <a:pt x="371475" y="28575"/>
                    </a:cubicBezTo>
                    <a:cubicBezTo>
                      <a:pt x="406400" y="31750"/>
                      <a:pt x="441533" y="33140"/>
                      <a:pt x="476250" y="38100"/>
                    </a:cubicBezTo>
                    <a:cubicBezTo>
                      <a:pt x="508256" y="42672"/>
                      <a:pt x="538177" y="69860"/>
                      <a:pt x="561975" y="85725"/>
                    </a:cubicBezTo>
                    <a:cubicBezTo>
                      <a:pt x="571500" y="92075"/>
                      <a:pt x="579690" y="101155"/>
                      <a:pt x="590550" y="104775"/>
                    </a:cubicBezTo>
                    <a:cubicBezTo>
                      <a:pt x="600075" y="107950"/>
                      <a:pt x="610145" y="109810"/>
                      <a:pt x="619125" y="114300"/>
                    </a:cubicBezTo>
                    <a:cubicBezTo>
                      <a:pt x="709691" y="159583"/>
                      <a:pt x="557408" y="103253"/>
                      <a:pt x="704850" y="152400"/>
                    </a:cubicBezTo>
                    <a:lnTo>
                      <a:pt x="733425" y="161925"/>
                    </a:lnTo>
                    <a:cubicBezTo>
                      <a:pt x="781050" y="158750"/>
                      <a:pt x="828832" y="157397"/>
                      <a:pt x="876300" y="152400"/>
                    </a:cubicBezTo>
                    <a:cubicBezTo>
                      <a:pt x="889319" y="151030"/>
                      <a:pt x="901621" y="145715"/>
                      <a:pt x="914400" y="142875"/>
                    </a:cubicBezTo>
                    <a:cubicBezTo>
                      <a:pt x="930204" y="139363"/>
                      <a:pt x="946150" y="136525"/>
                      <a:pt x="962025" y="133350"/>
                    </a:cubicBezTo>
                    <a:cubicBezTo>
                      <a:pt x="993775" y="117475"/>
                      <a:pt x="1023599" y="96950"/>
                      <a:pt x="1057275" y="85725"/>
                    </a:cubicBezTo>
                    <a:cubicBezTo>
                      <a:pt x="1066800" y="82550"/>
                      <a:pt x="1076870" y="80690"/>
                      <a:pt x="1085850" y="76200"/>
                    </a:cubicBezTo>
                    <a:cubicBezTo>
                      <a:pt x="1096089" y="71080"/>
                      <a:pt x="1104186" y="62270"/>
                      <a:pt x="1114425" y="57150"/>
                    </a:cubicBezTo>
                    <a:cubicBezTo>
                      <a:pt x="1123405" y="52660"/>
                      <a:pt x="1134223" y="52501"/>
                      <a:pt x="1143000" y="47625"/>
                    </a:cubicBezTo>
                    <a:cubicBezTo>
                      <a:pt x="1202792" y="14407"/>
                      <a:pt x="1200150" y="31499"/>
                      <a:pt x="1200150" y="0"/>
                    </a:cubicBezTo>
                  </a:path>
                </a:pathLst>
              </a:custGeom>
              <a:ln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1" name="그룹 100"/>
          <p:cNvGrpSpPr/>
          <p:nvPr/>
        </p:nvGrpSpPr>
        <p:grpSpPr>
          <a:xfrm>
            <a:off x="5563659" y="2776241"/>
            <a:ext cx="425450" cy="371787"/>
            <a:chOff x="5062185" y="1462822"/>
            <a:chExt cx="2111948" cy="1845568"/>
          </a:xfrm>
        </p:grpSpPr>
        <p:sp>
          <p:nvSpPr>
            <p:cNvPr id="102" name="자유형 101"/>
            <p:cNvSpPr/>
            <p:nvPr/>
          </p:nvSpPr>
          <p:spPr>
            <a:xfrm>
              <a:off x="5281613" y="1719263"/>
              <a:ext cx="1662112" cy="1385887"/>
            </a:xfrm>
            <a:custGeom>
              <a:avLst/>
              <a:gdLst>
                <a:gd name="connsiteX0" fmla="*/ 9525 w 1662112"/>
                <a:gd name="connsiteY0" fmla="*/ 690562 h 1385887"/>
                <a:gd name="connsiteX1" fmla="*/ 23812 w 1662112"/>
                <a:gd name="connsiteY1" fmla="*/ 652462 h 1385887"/>
                <a:gd name="connsiteX2" fmla="*/ 38100 w 1662112"/>
                <a:gd name="connsiteY2" fmla="*/ 642937 h 1385887"/>
                <a:gd name="connsiteX3" fmla="*/ 47625 w 1662112"/>
                <a:gd name="connsiteY3" fmla="*/ 628650 h 1385887"/>
                <a:gd name="connsiteX4" fmla="*/ 61912 w 1662112"/>
                <a:gd name="connsiteY4" fmla="*/ 600075 h 1385887"/>
                <a:gd name="connsiteX5" fmla="*/ 90487 w 1662112"/>
                <a:gd name="connsiteY5" fmla="*/ 581025 h 1385887"/>
                <a:gd name="connsiteX6" fmla="*/ 104775 w 1662112"/>
                <a:gd name="connsiteY6" fmla="*/ 571500 h 1385887"/>
                <a:gd name="connsiteX7" fmla="*/ 109537 w 1662112"/>
                <a:gd name="connsiteY7" fmla="*/ 557212 h 1385887"/>
                <a:gd name="connsiteX8" fmla="*/ 152400 w 1662112"/>
                <a:gd name="connsiteY8" fmla="*/ 538162 h 1385887"/>
                <a:gd name="connsiteX9" fmla="*/ 195262 w 1662112"/>
                <a:gd name="connsiteY9" fmla="*/ 509587 h 1385887"/>
                <a:gd name="connsiteX10" fmla="*/ 209550 w 1662112"/>
                <a:gd name="connsiteY10" fmla="*/ 500062 h 1385887"/>
                <a:gd name="connsiteX11" fmla="*/ 223837 w 1662112"/>
                <a:gd name="connsiteY11" fmla="*/ 495300 h 1385887"/>
                <a:gd name="connsiteX12" fmla="*/ 252412 w 1662112"/>
                <a:gd name="connsiteY12" fmla="*/ 476250 h 1385887"/>
                <a:gd name="connsiteX13" fmla="*/ 280987 w 1662112"/>
                <a:gd name="connsiteY13" fmla="*/ 466725 h 1385887"/>
                <a:gd name="connsiteX14" fmla="*/ 300037 w 1662112"/>
                <a:gd name="connsiteY14" fmla="*/ 461962 h 1385887"/>
                <a:gd name="connsiteX15" fmla="*/ 328612 w 1662112"/>
                <a:gd name="connsiteY15" fmla="*/ 452437 h 1385887"/>
                <a:gd name="connsiteX16" fmla="*/ 342900 w 1662112"/>
                <a:gd name="connsiteY16" fmla="*/ 447675 h 1385887"/>
                <a:gd name="connsiteX17" fmla="*/ 381000 w 1662112"/>
                <a:gd name="connsiteY17" fmla="*/ 442912 h 1385887"/>
                <a:gd name="connsiteX18" fmla="*/ 423862 w 1662112"/>
                <a:gd name="connsiteY18" fmla="*/ 428625 h 1385887"/>
                <a:gd name="connsiteX19" fmla="*/ 438150 w 1662112"/>
                <a:gd name="connsiteY19" fmla="*/ 423862 h 1385887"/>
                <a:gd name="connsiteX20" fmla="*/ 466725 w 1662112"/>
                <a:gd name="connsiteY20" fmla="*/ 404812 h 1385887"/>
                <a:gd name="connsiteX21" fmla="*/ 481012 w 1662112"/>
                <a:gd name="connsiteY21" fmla="*/ 400050 h 1385887"/>
                <a:gd name="connsiteX22" fmla="*/ 538162 w 1662112"/>
                <a:gd name="connsiteY22" fmla="*/ 390525 h 1385887"/>
                <a:gd name="connsiteX23" fmla="*/ 566737 w 1662112"/>
                <a:gd name="connsiteY23" fmla="*/ 381000 h 1385887"/>
                <a:gd name="connsiteX24" fmla="*/ 614362 w 1662112"/>
                <a:gd name="connsiteY24" fmla="*/ 371475 h 1385887"/>
                <a:gd name="connsiteX25" fmla="*/ 709612 w 1662112"/>
                <a:gd name="connsiteY25" fmla="*/ 376237 h 1385887"/>
                <a:gd name="connsiteX26" fmla="*/ 742950 w 1662112"/>
                <a:gd name="connsiteY26" fmla="*/ 385762 h 1385887"/>
                <a:gd name="connsiteX27" fmla="*/ 762000 w 1662112"/>
                <a:gd name="connsiteY27" fmla="*/ 390525 h 1385887"/>
                <a:gd name="connsiteX28" fmla="*/ 776287 w 1662112"/>
                <a:gd name="connsiteY28" fmla="*/ 395287 h 1385887"/>
                <a:gd name="connsiteX29" fmla="*/ 800100 w 1662112"/>
                <a:gd name="connsiteY29" fmla="*/ 400050 h 1385887"/>
                <a:gd name="connsiteX30" fmla="*/ 838200 w 1662112"/>
                <a:gd name="connsiteY30" fmla="*/ 409575 h 1385887"/>
                <a:gd name="connsiteX31" fmla="*/ 909637 w 1662112"/>
                <a:gd name="connsiteY31" fmla="*/ 423862 h 1385887"/>
                <a:gd name="connsiteX32" fmla="*/ 928687 w 1662112"/>
                <a:gd name="connsiteY32" fmla="*/ 428625 h 1385887"/>
                <a:gd name="connsiteX33" fmla="*/ 966787 w 1662112"/>
                <a:gd name="connsiteY33" fmla="*/ 438150 h 1385887"/>
                <a:gd name="connsiteX34" fmla="*/ 995362 w 1662112"/>
                <a:gd name="connsiteY34" fmla="*/ 447675 h 1385887"/>
                <a:gd name="connsiteX35" fmla="*/ 1009650 w 1662112"/>
                <a:gd name="connsiteY35" fmla="*/ 452437 h 1385887"/>
                <a:gd name="connsiteX36" fmla="*/ 1023937 w 1662112"/>
                <a:gd name="connsiteY36" fmla="*/ 457200 h 1385887"/>
                <a:gd name="connsiteX37" fmla="*/ 1047750 w 1662112"/>
                <a:gd name="connsiteY37" fmla="*/ 461962 h 1385887"/>
                <a:gd name="connsiteX38" fmla="*/ 1095375 w 1662112"/>
                <a:gd name="connsiteY38" fmla="*/ 457200 h 1385887"/>
                <a:gd name="connsiteX39" fmla="*/ 1123950 w 1662112"/>
                <a:gd name="connsiteY39" fmla="*/ 447675 h 1385887"/>
                <a:gd name="connsiteX40" fmla="*/ 1133475 w 1662112"/>
                <a:gd name="connsiteY40" fmla="*/ 433387 h 1385887"/>
                <a:gd name="connsiteX41" fmla="*/ 1147762 w 1662112"/>
                <a:gd name="connsiteY41" fmla="*/ 423862 h 1385887"/>
                <a:gd name="connsiteX42" fmla="*/ 1166812 w 1662112"/>
                <a:gd name="connsiteY42" fmla="*/ 395287 h 1385887"/>
                <a:gd name="connsiteX43" fmla="*/ 1176337 w 1662112"/>
                <a:gd name="connsiteY43" fmla="*/ 381000 h 1385887"/>
                <a:gd name="connsiteX44" fmla="*/ 1185862 w 1662112"/>
                <a:gd name="connsiteY44" fmla="*/ 366712 h 1385887"/>
                <a:gd name="connsiteX45" fmla="*/ 1190625 w 1662112"/>
                <a:gd name="connsiteY45" fmla="*/ 352425 h 1385887"/>
                <a:gd name="connsiteX46" fmla="*/ 1204912 w 1662112"/>
                <a:gd name="connsiteY46" fmla="*/ 338137 h 1385887"/>
                <a:gd name="connsiteX47" fmla="*/ 1219200 w 1662112"/>
                <a:gd name="connsiteY47" fmla="*/ 290512 h 1385887"/>
                <a:gd name="connsiteX48" fmla="*/ 1228725 w 1662112"/>
                <a:gd name="connsiteY48" fmla="*/ 261937 h 1385887"/>
                <a:gd name="connsiteX49" fmla="*/ 1238250 w 1662112"/>
                <a:gd name="connsiteY49" fmla="*/ 247650 h 1385887"/>
                <a:gd name="connsiteX50" fmla="*/ 1247775 w 1662112"/>
                <a:gd name="connsiteY50" fmla="*/ 214312 h 1385887"/>
                <a:gd name="connsiteX51" fmla="*/ 1262062 w 1662112"/>
                <a:gd name="connsiteY51" fmla="*/ 171450 h 1385887"/>
                <a:gd name="connsiteX52" fmla="*/ 1266825 w 1662112"/>
                <a:gd name="connsiteY52" fmla="*/ 157162 h 1385887"/>
                <a:gd name="connsiteX53" fmla="*/ 1271587 w 1662112"/>
                <a:gd name="connsiteY53" fmla="*/ 142875 h 1385887"/>
                <a:gd name="connsiteX54" fmla="*/ 1300162 w 1662112"/>
                <a:gd name="connsiteY54" fmla="*/ 119062 h 1385887"/>
                <a:gd name="connsiteX55" fmla="*/ 1309687 w 1662112"/>
                <a:gd name="connsiteY55" fmla="*/ 104775 h 1385887"/>
                <a:gd name="connsiteX56" fmla="*/ 1338262 w 1662112"/>
                <a:gd name="connsiteY56" fmla="*/ 80962 h 1385887"/>
                <a:gd name="connsiteX57" fmla="*/ 1357312 w 1662112"/>
                <a:gd name="connsiteY57" fmla="*/ 52387 h 1385887"/>
                <a:gd name="connsiteX58" fmla="*/ 1366837 w 1662112"/>
                <a:gd name="connsiteY58" fmla="*/ 38100 h 1385887"/>
                <a:gd name="connsiteX59" fmla="*/ 1381125 w 1662112"/>
                <a:gd name="connsiteY59" fmla="*/ 28575 h 1385887"/>
                <a:gd name="connsiteX60" fmla="*/ 1390650 w 1662112"/>
                <a:gd name="connsiteY60" fmla="*/ 14287 h 1385887"/>
                <a:gd name="connsiteX61" fmla="*/ 1404937 w 1662112"/>
                <a:gd name="connsiteY61" fmla="*/ 9525 h 1385887"/>
                <a:gd name="connsiteX62" fmla="*/ 1419225 w 1662112"/>
                <a:gd name="connsiteY62" fmla="*/ 0 h 1385887"/>
                <a:gd name="connsiteX63" fmla="*/ 1471612 w 1662112"/>
                <a:gd name="connsiteY63" fmla="*/ 4762 h 1385887"/>
                <a:gd name="connsiteX64" fmla="*/ 1490662 w 1662112"/>
                <a:gd name="connsiteY64" fmla="*/ 38100 h 1385887"/>
                <a:gd name="connsiteX65" fmla="*/ 1485900 w 1662112"/>
                <a:gd name="connsiteY65" fmla="*/ 157162 h 1385887"/>
                <a:gd name="connsiteX66" fmla="*/ 1481137 w 1662112"/>
                <a:gd name="connsiteY66" fmla="*/ 171450 h 1385887"/>
                <a:gd name="connsiteX67" fmla="*/ 1471612 w 1662112"/>
                <a:gd name="connsiteY67" fmla="*/ 185737 h 1385887"/>
                <a:gd name="connsiteX68" fmla="*/ 1462087 w 1662112"/>
                <a:gd name="connsiteY68" fmla="*/ 214312 h 1385887"/>
                <a:gd name="connsiteX69" fmla="*/ 1457325 w 1662112"/>
                <a:gd name="connsiteY69" fmla="*/ 228600 h 1385887"/>
                <a:gd name="connsiteX70" fmla="*/ 1447800 w 1662112"/>
                <a:gd name="connsiteY70" fmla="*/ 319087 h 1385887"/>
                <a:gd name="connsiteX71" fmla="*/ 1443037 w 1662112"/>
                <a:gd name="connsiteY71" fmla="*/ 333375 h 1385887"/>
                <a:gd name="connsiteX72" fmla="*/ 1423987 w 1662112"/>
                <a:gd name="connsiteY72" fmla="*/ 347662 h 1385887"/>
                <a:gd name="connsiteX73" fmla="*/ 1409700 w 1662112"/>
                <a:gd name="connsiteY73" fmla="*/ 361950 h 1385887"/>
                <a:gd name="connsiteX74" fmla="*/ 1376362 w 1662112"/>
                <a:gd name="connsiteY74" fmla="*/ 400050 h 1385887"/>
                <a:gd name="connsiteX75" fmla="*/ 1366837 w 1662112"/>
                <a:gd name="connsiteY75" fmla="*/ 428625 h 1385887"/>
                <a:gd name="connsiteX76" fmla="*/ 1362075 w 1662112"/>
                <a:gd name="connsiteY76" fmla="*/ 442912 h 1385887"/>
                <a:gd name="connsiteX77" fmla="*/ 1352550 w 1662112"/>
                <a:gd name="connsiteY77" fmla="*/ 481012 h 1385887"/>
                <a:gd name="connsiteX78" fmla="*/ 1352550 w 1662112"/>
                <a:gd name="connsiteY78" fmla="*/ 566737 h 1385887"/>
                <a:gd name="connsiteX79" fmla="*/ 1366837 w 1662112"/>
                <a:gd name="connsiteY79" fmla="*/ 576262 h 1385887"/>
                <a:gd name="connsiteX80" fmla="*/ 1381125 w 1662112"/>
                <a:gd name="connsiteY80" fmla="*/ 581025 h 1385887"/>
                <a:gd name="connsiteX81" fmla="*/ 1409700 w 1662112"/>
                <a:gd name="connsiteY81" fmla="*/ 595312 h 1385887"/>
                <a:gd name="connsiteX82" fmla="*/ 1438275 w 1662112"/>
                <a:gd name="connsiteY82" fmla="*/ 619125 h 1385887"/>
                <a:gd name="connsiteX83" fmla="*/ 1466850 w 1662112"/>
                <a:gd name="connsiteY83" fmla="*/ 638175 h 1385887"/>
                <a:gd name="connsiteX84" fmla="*/ 1485900 w 1662112"/>
                <a:gd name="connsiteY84" fmla="*/ 652462 h 1385887"/>
                <a:gd name="connsiteX85" fmla="*/ 1500187 w 1662112"/>
                <a:gd name="connsiteY85" fmla="*/ 657225 h 1385887"/>
                <a:gd name="connsiteX86" fmla="*/ 1528762 w 1662112"/>
                <a:gd name="connsiteY86" fmla="*/ 676275 h 1385887"/>
                <a:gd name="connsiteX87" fmla="*/ 1571625 w 1662112"/>
                <a:gd name="connsiteY87" fmla="*/ 695325 h 1385887"/>
                <a:gd name="connsiteX88" fmla="*/ 1585912 w 1662112"/>
                <a:gd name="connsiteY88" fmla="*/ 700087 h 1385887"/>
                <a:gd name="connsiteX89" fmla="*/ 1600200 w 1662112"/>
                <a:gd name="connsiteY89" fmla="*/ 709612 h 1385887"/>
                <a:gd name="connsiteX90" fmla="*/ 1604962 w 1662112"/>
                <a:gd name="connsiteY90" fmla="*/ 723900 h 1385887"/>
                <a:gd name="connsiteX91" fmla="*/ 1633537 w 1662112"/>
                <a:gd name="connsiteY91" fmla="*/ 742950 h 1385887"/>
                <a:gd name="connsiteX92" fmla="*/ 1652587 w 1662112"/>
                <a:gd name="connsiteY92" fmla="*/ 785812 h 1385887"/>
                <a:gd name="connsiteX93" fmla="*/ 1657350 w 1662112"/>
                <a:gd name="connsiteY93" fmla="*/ 800100 h 1385887"/>
                <a:gd name="connsiteX94" fmla="*/ 1662112 w 1662112"/>
                <a:gd name="connsiteY94" fmla="*/ 814387 h 1385887"/>
                <a:gd name="connsiteX95" fmla="*/ 1652587 w 1662112"/>
                <a:gd name="connsiteY95" fmla="*/ 852487 h 1385887"/>
                <a:gd name="connsiteX96" fmla="*/ 1643062 w 1662112"/>
                <a:gd name="connsiteY96" fmla="*/ 866775 h 1385887"/>
                <a:gd name="connsiteX97" fmla="*/ 1628775 w 1662112"/>
                <a:gd name="connsiteY97" fmla="*/ 871537 h 1385887"/>
                <a:gd name="connsiteX98" fmla="*/ 1585912 w 1662112"/>
                <a:gd name="connsiteY98" fmla="*/ 890587 h 1385887"/>
                <a:gd name="connsiteX99" fmla="*/ 1571625 w 1662112"/>
                <a:gd name="connsiteY99" fmla="*/ 895350 h 1385887"/>
                <a:gd name="connsiteX100" fmla="*/ 1557337 w 1662112"/>
                <a:gd name="connsiteY100" fmla="*/ 900112 h 1385887"/>
                <a:gd name="connsiteX101" fmla="*/ 1528762 w 1662112"/>
                <a:gd name="connsiteY101" fmla="*/ 919162 h 1385887"/>
                <a:gd name="connsiteX102" fmla="*/ 1514475 w 1662112"/>
                <a:gd name="connsiteY102" fmla="*/ 923925 h 1385887"/>
                <a:gd name="connsiteX103" fmla="*/ 1485900 w 1662112"/>
                <a:gd name="connsiteY103" fmla="*/ 942975 h 1385887"/>
                <a:gd name="connsiteX104" fmla="*/ 1471612 w 1662112"/>
                <a:gd name="connsiteY104" fmla="*/ 995362 h 1385887"/>
                <a:gd name="connsiteX105" fmla="*/ 1485900 w 1662112"/>
                <a:gd name="connsiteY105" fmla="*/ 1004887 h 1385887"/>
                <a:gd name="connsiteX106" fmla="*/ 1495425 w 1662112"/>
                <a:gd name="connsiteY106" fmla="*/ 1033462 h 1385887"/>
                <a:gd name="connsiteX107" fmla="*/ 1500187 w 1662112"/>
                <a:gd name="connsiteY107" fmla="*/ 1047750 h 1385887"/>
                <a:gd name="connsiteX108" fmla="*/ 1509712 w 1662112"/>
                <a:gd name="connsiteY108" fmla="*/ 1109662 h 1385887"/>
                <a:gd name="connsiteX109" fmla="*/ 1504950 w 1662112"/>
                <a:gd name="connsiteY109" fmla="*/ 1200150 h 1385887"/>
                <a:gd name="connsiteX110" fmla="*/ 1490662 w 1662112"/>
                <a:gd name="connsiteY110" fmla="*/ 1214437 h 1385887"/>
                <a:gd name="connsiteX111" fmla="*/ 1462087 w 1662112"/>
                <a:gd name="connsiteY111" fmla="*/ 1228725 h 1385887"/>
                <a:gd name="connsiteX112" fmla="*/ 1419225 w 1662112"/>
                <a:gd name="connsiteY112" fmla="*/ 1252537 h 1385887"/>
                <a:gd name="connsiteX113" fmla="*/ 1400175 w 1662112"/>
                <a:gd name="connsiteY113" fmla="*/ 1281112 h 1385887"/>
                <a:gd name="connsiteX114" fmla="*/ 1390650 w 1662112"/>
                <a:gd name="connsiteY114" fmla="*/ 1295400 h 1385887"/>
                <a:gd name="connsiteX115" fmla="*/ 1395412 w 1662112"/>
                <a:gd name="connsiteY115" fmla="*/ 1338262 h 1385887"/>
                <a:gd name="connsiteX116" fmla="*/ 1404937 w 1662112"/>
                <a:gd name="connsiteY116" fmla="*/ 1371600 h 1385887"/>
                <a:gd name="connsiteX117" fmla="*/ 1357312 w 1662112"/>
                <a:gd name="connsiteY117" fmla="*/ 1385887 h 1385887"/>
                <a:gd name="connsiteX118" fmla="*/ 1166812 w 1662112"/>
                <a:gd name="connsiteY118" fmla="*/ 1381125 h 1385887"/>
                <a:gd name="connsiteX119" fmla="*/ 1147762 w 1662112"/>
                <a:gd name="connsiteY119" fmla="*/ 1376362 h 1385887"/>
                <a:gd name="connsiteX120" fmla="*/ 1119187 w 1662112"/>
                <a:gd name="connsiteY120" fmla="*/ 1371600 h 1385887"/>
                <a:gd name="connsiteX121" fmla="*/ 1071562 w 1662112"/>
                <a:gd name="connsiteY121" fmla="*/ 1362075 h 1385887"/>
                <a:gd name="connsiteX122" fmla="*/ 942975 w 1662112"/>
                <a:gd name="connsiteY122" fmla="*/ 1319212 h 1385887"/>
                <a:gd name="connsiteX123" fmla="*/ 900112 w 1662112"/>
                <a:gd name="connsiteY123" fmla="*/ 1304925 h 1385887"/>
                <a:gd name="connsiteX124" fmla="*/ 885825 w 1662112"/>
                <a:gd name="connsiteY124" fmla="*/ 1300162 h 1385887"/>
                <a:gd name="connsiteX125" fmla="*/ 862012 w 1662112"/>
                <a:gd name="connsiteY125" fmla="*/ 1271587 h 1385887"/>
                <a:gd name="connsiteX126" fmla="*/ 833437 w 1662112"/>
                <a:gd name="connsiteY126" fmla="*/ 1262062 h 1385887"/>
                <a:gd name="connsiteX127" fmla="*/ 804862 w 1662112"/>
                <a:gd name="connsiteY127" fmla="*/ 1243012 h 1385887"/>
                <a:gd name="connsiteX128" fmla="*/ 776287 w 1662112"/>
                <a:gd name="connsiteY128" fmla="*/ 1223962 h 1385887"/>
                <a:gd name="connsiteX129" fmla="*/ 762000 w 1662112"/>
                <a:gd name="connsiteY129" fmla="*/ 1214437 h 1385887"/>
                <a:gd name="connsiteX130" fmla="*/ 747712 w 1662112"/>
                <a:gd name="connsiteY130" fmla="*/ 1209675 h 1385887"/>
                <a:gd name="connsiteX131" fmla="*/ 704850 w 1662112"/>
                <a:gd name="connsiteY131" fmla="*/ 1190625 h 1385887"/>
                <a:gd name="connsiteX132" fmla="*/ 676275 w 1662112"/>
                <a:gd name="connsiteY132" fmla="*/ 1181100 h 1385887"/>
                <a:gd name="connsiteX133" fmla="*/ 647700 w 1662112"/>
                <a:gd name="connsiteY133" fmla="*/ 1176337 h 1385887"/>
                <a:gd name="connsiteX134" fmla="*/ 628650 w 1662112"/>
                <a:gd name="connsiteY134" fmla="*/ 1171575 h 1385887"/>
                <a:gd name="connsiteX135" fmla="*/ 581025 w 1662112"/>
                <a:gd name="connsiteY135" fmla="*/ 1166812 h 1385887"/>
                <a:gd name="connsiteX136" fmla="*/ 371475 w 1662112"/>
                <a:gd name="connsiteY136" fmla="*/ 1171575 h 1385887"/>
                <a:gd name="connsiteX137" fmla="*/ 300037 w 1662112"/>
                <a:gd name="connsiteY137" fmla="*/ 1171575 h 1385887"/>
                <a:gd name="connsiteX138" fmla="*/ 271462 w 1662112"/>
                <a:gd name="connsiteY138" fmla="*/ 1157287 h 1385887"/>
                <a:gd name="connsiteX139" fmla="*/ 261937 w 1662112"/>
                <a:gd name="connsiteY139" fmla="*/ 1143000 h 1385887"/>
                <a:gd name="connsiteX140" fmla="*/ 233362 w 1662112"/>
                <a:gd name="connsiteY140" fmla="*/ 1123950 h 1385887"/>
                <a:gd name="connsiteX141" fmla="*/ 200025 w 1662112"/>
                <a:gd name="connsiteY141" fmla="*/ 1114425 h 1385887"/>
                <a:gd name="connsiteX142" fmla="*/ 185737 w 1662112"/>
                <a:gd name="connsiteY142" fmla="*/ 1104900 h 1385887"/>
                <a:gd name="connsiteX143" fmla="*/ 180975 w 1662112"/>
                <a:gd name="connsiteY143" fmla="*/ 1090612 h 1385887"/>
                <a:gd name="connsiteX144" fmla="*/ 152400 w 1662112"/>
                <a:gd name="connsiteY144" fmla="*/ 1071562 h 1385887"/>
                <a:gd name="connsiteX145" fmla="*/ 138112 w 1662112"/>
                <a:gd name="connsiteY145" fmla="*/ 1062037 h 1385887"/>
                <a:gd name="connsiteX146" fmla="*/ 123825 w 1662112"/>
                <a:gd name="connsiteY146" fmla="*/ 1047750 h 1385887"/>
                <a:gd name="connsiteX147" fmla="*/ 114300 w 1662112"/>
                <a:gd name="connsiteY147" fmla="*/ 1033462 h 1385887"/>
                <a:gd name="connsiteX148" fmla="*/ 100012 w 1662112"/>
                <a:gd name="connsiteY148" fmla="*/ 1023937 h 1385887"/>
                <a:gd name="connsiteX149" fmla="*/ 76200 w 1662112"/>
                <a:gd name="connsiteY149" fmla="*/ 995362 h 1385887"/>
                <a:gd name="connsiteX150" fmla="*/ 57150 w 1662112"/>
                <a:gd name="connsiteY150" fmla="*/ 966787 h 1385887"/>
                <a:gd name="connsiteX151" fmla="*/ 52387 w 1662112"/>
                <a:gd name="connsiteY151" fmla="*/ 952500 h 1385887"/>
                <a:gd name="connsiteX152" fmla="*/ 33337 w 1662112"/>
                <a:gd name="connsiteY152" fmla="*/ 923925 h 1385887"/>
                <a:gd name="connsiteX153" fmla="*/ 23812 w 1662112"/>
                <a:gd name="connsiteY153" fmla="*/ 909637 h 1385887"/>
                <a:gd name="connsiteX154" fmla="*/ 14287 w 1662112"/>
                <a:gd name="connsiteY154" fmla="*/ 881062 h 1385887"/>
                <a:gd name="connsiteX155" fmla="*/ 9525 w 1662112"/>
                <a:gd name="connsiteY155" fmla="*/ 866775 h 1385887"/>
                <a:gd name="connsiteX156" fmla="*/ 4762 w 1662112"/>
                <a:gd name="connsiteY156" fmla="*/ 790575 h 1385887"/>
                <a:gd name="connsiteX157" fmla="*/ 0 w 1662112"/>
                <a:gd name="connsiteY157" fmla="*/ 771525 h 1385887"/>
                <a:gd name="connsiteX158" fmla="*/ 4762 w 1662112"/>
                <a:gd name="connsiteY158" fmla="*/ 690562 h 1385887"/>
                <a:gd name="connsiteX159" fmla="*/ 14287 w 1662112"/>
                <a:gd name="connsiteY159" fmla="*/ 676275 h 1385887"/>
                <a:gd name="connsiteX160" fmla="*/ 42862 w 1662112"/>
                <a:gd name="connsiteY160" fmla="*/ 657225 h 1385887"/>
                <a:gd name="connsiteX161" fmla="*/ 9525 w 1662112"/>
                <a:gd name="connsiteY161" fmla="*/ 690562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1662112" h="1385887">
                  <a:moveTo>
                    <a:pt x="9525" y="690562"/>
                  </a:moveTo>
                  <a:cubicBezTo>
                    <a:pt x="6350" y="689768"/>
                    <a:pt x="11549" y="664725"/>
                    <a:pt x="23812" y="652462"/>
                  </a:cubicBezTo>
                  <a:cubicBezTo>
                    <a:pt x="27859" y="648415"/>
                    <a:pt x="33337" y="646112"/>
                    <a:pt x="38100" y="642937"/>
                  </a:cubicBezTo>
                  <a:cubicBezTo>
                    <a:pt x="41275" y="638175"/>
                    <a:pt x="45065" y="633769"/>
                    <a:pt x="47625" y="628650"/>
                  </a:cubicBezTo>
                  <a:cubicBezTo>
                    <a:pt x="54042" y="615815"/>
                    <a:pt x="49778" y="610692"/>
                    <a:pt x="61912" y="600075"/>
                  </a:cubicBezTo>
                  <a:cubicBezTo>
                    <a:pt x="70527" y="592537"/>
                    <a:pt x="80962" y="587375"/>
                    <a:pt x="90487" y="581025"/>
                  </a:cubicBezTo>
                  <a:lnTo>
                    <a:pt x="104775" y="571500"/>
                  </a:lnTo>
                  <a:cubicBezTo>
                    <a:pt x="106362" y="566737"/>
                    <a:pt x="106401" y="561132"/>
                    <a:pt x="109537" y="557212"/>
                  </a:cubicBezTo>
                  <a:cubicBezTo>
                    <a:pt x="120614" y="543366"/>
                    <a:pt x="138682" y="547308"/>
                    <a:pt x="152400" y="538162"/>
                  </a:cubicBezTo>
                  <a:lnTo>
                    <a:pt x="195262" y="509587"/>
                  </a:lnTo>
                  <a:cubicBezTo>
                    <a:pt x="200025" y="506412"/>
                    <a:pt x="204120" y="501872"/>
                    <a:pt x="209550" y="500062"/>
                  </a:cubicBezTo>
                  <a:lnTo>
                    <a:pt x="223837" y="495300"/>
                  </a:lnTo>
                  <a:cubicBezTo>
                    <a:pt x="233362" y="488950"/>
                    <a:pt x="241552" y="479870"/>
                    <a:pt x="252412" y="476250"/>
                  </a:cubicBezTo>
                  <a:cubicBezTo>
                    <a:pt x="261937" y="473075"/>
                    <a:pt x="271247" y="469160"/>
                    <a:pt x="280987" y="466725"/>
                  </a:cubicBezTo>
                  <a:cubicBezTo>
                    <a:pt x="287337" y="465137"/>
                    <a:pt x="293768" y="463843"/>
                    <a:pt x="300037" y="461962"/>
                  </a:cubicBezTo>
                  <a:cubicBezTo>
                    <a:pt x="309654" y="459077"/>
                    <a:pt x="319087" y="455612"/>
                    <a:pt x="328612" y="452437"/>
                  </a:cubicBezTo>
                  <a:cubicBezTo>
                    <a:pt x="333375" y="450850"/>
                    <a:pt x="337919" y="448298"/>
                    <a:pt x="342900" y="447675"/>
                  </a:cubicBezTo>
                  <a:lnTo>
                    <a:pt x="381000" y="442912"/>
                  </a:lnTo>
                  <a:lnTo>
                    <a:pt x="423862" y="428625"/>
                  </a:lnTo>
                  <a:cubicBezTo>
                    <a:pt x="428625" y="427037"/>
                    <a:pt x="433973" y="426647"/>
                    <a:pt x="438150" y="423862"/>
                  </a:cubicBezTo>
                  <a:cubicBezTo>
                    <a:pt x="447675" y="417512"/>
                    <a:pt x="455865" y="408432"/>
                    <a:pt x="466725" y="404812"/>
                  </a:cubicBezTo>
                  <a:cubicBezTo>
                    <a:pt x="471487" y="403225"/>
                    <a:pt x="476090" y="401034"/>
                    <a:pt x="481012" y="400050"/>
                  </a:cubicBezTo>
                  <a:cubicBezTo>
                    <a:pt x="506550" y="394942"/>
                    <a:pt x="514745" y="396911"/>
                    <a:pt x="538162" y="390525"/>
                  </a:cubicBezTo>
                  <a:cubicBezTo>
                    <a:pt x="547848" y="387883"/>
                    <a:pt x="556997" y="383435"/>
                    <a:pt x="566737" y="381000"/>
                  </a:cubicBezTo>
                  <a:cubicBezTo>
                    <a:pt x="595155" y="373895"/>
                    <a:pt x="579331" y="377313"/>
                    <a:pt x="614362" y="371475"/>
                  </a:cubicBezTo>
                  <a:cubicBezTo>
                    <a:pt x="646112" y="373062"/>
                    <a:pt x="677932" y="373597"/>
                    <a:pt x="709612" y="376237"/>
                  </a:cubicBezTo>
                  <a:cubicBezTo>
                    <a:pt x="720113" y="377112"/>
                    <a:pt x="732745" y="382846"/>
                    <a:pt x="742950" y="385762"/>
                  </a:cubicBezTo>
                  <a:cubicBezTo>
                    <a:pt x="749244" y="387560"/>
                    <a:pt x="755706" y="388727"/>
                    <a:pt x="762000" y="390525"/>
                  </a:cubicBezTo>
                  <a:cubicBezTo>
                    <a:pt x="766827" y="391904"/>
                    <a:pt x="771417" y="394069"/>
                    <a:pt x="776287" y="395287"/>
                  </a:cubicBezTo>
                  <a:cubicBezTo>
                    <a:pt x="784140" y="397250"/>
                    <a:pt x="792212" y="398230"/>
                    <a:pt x="800100" y="400050"/>
                  </a:cubicBezTo>
                  <a:cubicBezTo>
                    <a:pt x="812856" y="402994"/>
                    <a:pt x="825241" y="407724"/>
                    <a:pt x="838200" y="409575"/>
                  </a:cubicBezTo>
                  <a:cubicBezTo>
                    <a:pt x="884493" y="416188"/>
                    <a:pt x="860651" y="411615"/>
                    <a:pt x="909637" y="423862"/>
                  </a:cubicBezTo>
                  <a:cubicBezTo>
                    <a:pt x="915987" y="425450"/>
                    <a:pt x="922477" y="426555"/>
                    <a:pt x="928687" y="428625"/>
                  </a:cubicBezTo>
                  <a:cubicBezTo>
                    <a:pt x="972057" y="443080"/>
                    <a:pt x="903543" y="420901"/>
                    <a:pt x="966787" y="438150"/>
                  </a:cubicBezTo>
                  <a:cubicBezTo>
                    <a:pt x="976473" y="440792"/>
                    <a:pt x="985837" y="444500"/>
                    <a:pt x="995362" y="447675"/>
                  </a:cubicBezTo>
                  <a:lnTo>
                    <a:pt x="1009650" y="452437"/>
                  </a:lnTo>
                  <a:cubicBezTo>
                    <a:pt x="1014412" y="454024"/>
                    <a:pt x="1019014" y="456216"/>
                    <a:pt x="1023937" y="457200"/>
                  </a:cubicBezTo>
                  <a:lnTo>
                    <a:pt x="1047750" y="461962"/>
                  </a:lnTo>
                  <a:cubicBezTo>
                    <a:pt x="1063625" y="460375"/>
                    <a:pt x="1079694" y="460140"/>
                    <a:pt x="1095375" y="457200"/>
                  </a:cubicBezTo>
                  <a:cubicBezTo>
                    <a:pt x="1105243" y="455350"/>
                    <a:pt x="1123950" y="447675"/>
                    <a:pt x="1123950" y="447675"/>
                  </a:cubicBezTo>
                  <a:cubicBezTo>
                    <a:pt x="1127125" y="442912"/>
                    <a:pt x="1129428" y="437435"/>
                    <a:pt x="1133475" y="433387"/>
                  </a:cubicBezTo>
                  <a:cubicBezTo>
                    <a:pt x="1137522" y="429340"/>
                    <a:pt x="1143993" y="428170"/>
                    <a:pt x="1147762" y="423862"/>
                  </a:cubicBezTo>
                  <a:cubicBezTo>
                    <a:pt x="1155300" y="415247"/>
                    <a:pt x="1160462" y="404812"/>
                    <a:pt x="1166812" y="395287"/>
                  </a:cubicBezTo>
                  <a:lnTo>
                    <a:pt x="1176337" y="381000"/>
                  </a:lnTo>
                  <a:cubicBezTo>
                    <a:pt x="1179512" y="376237"/>
                    <a:pt x="1184052" y="372142"/>
                    <a:pt x="1185862" y="366712"/>
                  </a:cubicBezTo>
                  <a:cubicBezTo>
                    <a:pt x="1187450" y="361950"/>
                    <a:pt x="1187840" y="356602"/>
                    <a:pt x="1190625" y="352425"/>
                  </a:cubicBezTo>
                  <a:cubicBezTo>
                    <a:pt x="1194361" y="346821"/>
                    <a:pt x="1200150" y="342900"/>
                    <a:pt x="1204912" y="338137"/>
                  </a:cubicBezTo>
                  <a:cubicBezTo>
                    <a:pt x="1212111" y="309344"/>
                    <a:pt x="1207604" y="325300"/>
                    <a:pt x="1219200" y="290512"/>
                  </a:cubicBezTo>
                  <a:cubicBezTo>
                    <a:pt x="1219201" y="290508"/>
                    <a:pt x="1228723" y="261940"/>
                    <a:pt x="1228725" y="261937"/>
                  </a:cubicBezTo>
                  <a:lnTo>
                    <a:pt x="1238250" y="247650"/>
                  </a:lnTo>
                  <a:cubicBezTo>
                    <a:pt x="1254266" y="199594"/>
                    <a:pt x="1229819" y="274163"/>
                    <a:pt x="1247775" y="214312"/>
                  </a:cubicBezTo>
                  <a:cubicBezTo>
                    <a:pt x="1252103" y="199887"/>
                    <a:pt x="1257300" y="185737"/>
                    <a:pt x="1262062" y="171450"/>
                  </a:cubicBezTo>
                  <a:lnTo>
                    <a:pt x="1266825" y="157162"/>
                  </a:lnTo>
                  <a:cubicBezTo>
                    <a:pt x="1268412" y="152400"/>
                    <a:pt x="1267410" y="145659"/>
                    <a:pt x="1271587" y="142875"/>
                  </a:cubicBezTo>
                  <a:cubicBezTo>
                    <a:pt x="1285638" y="133508"/>
                    <a:pt x="1288701" y="132816"/>
                    <a:pt x="1300162" y="119062"/>
                  </a:cubicBezTo>
                  <a:cubicBezTo>
                    <a:pt x="1303826" y="114665"/>
                    <a:pt x="1305640" y="108822"/>
                    <a:pt x="1309687" y="104775"/>
                  </a:cubicBezTo>
                  <a:cubicBezTo>
                    <a:pt x="1337204" y="77260"/>
                    <a:pt x="1310956" y="116070"/>
                    <a:pt x="1338262" y="80962"/>
                  </a:cubicBezTo>
                  <a:cubicBezTo>
                    <a:pt x="1345290" y="71926"/>
                    <a:pt x="1350962" y="61912"/>
                    <a:pt x="1357312" y="52387"/>
                  </a:cubicBezTo>
                  <a:cubicBezTo>
                    <a:pt x="1360487" y="47625"/>
                    <a:pt x="1362075" y="41275"/>
                    <a:pt x="1366837" y="38100"/>
                  </a:cubicBezTo>
                  <a:lnTo>
                    <a:pt x="1381125" y="28575"/>
                  </a:lnTo>
                  <a:cubicBezTo>
                    <a:pt x="1384300" y="23812"/>
                    <a:pt x="1386180" y="17863"/>
                    <a:pt x="1390650" y="14287"/>
                  </a:cubicBezTo>
                  <a:cubicBezTo>
                    <a:pt x="1394570" y="11151"/>
                    <a:pt x="1400447" y="11770"/>
                    <a:pt x="1404937" y="9525"/>
                  </a:cubicBezTo>
                  <a:cubicBezTo>
                    <a:pt x="1410057" y="6965"/>
                    <a:pt x="1414462" y="3175"/>
                    <a:pt x="1419225" y="0"/>
                  </a:cubicBezTo>
                  <a:cubicBezTo>
                    <a:pt x="1436687" y="1587"/>
                    <a:pt x="1454853" y="-395"/>
                    <a:pt x="1471612" y="4762"/>
                  </a:cubicBezTo>
                  <a:cubicBezTo>
                    <a:pt x="1475589" y="5986"/>
                    <a:pt x="1490342" y="37461"/>
                    <a:pt x="1490662" y="38100"/>
                  </a:cubicBezTo>
                  <a:cubicBezTo>
                    <a:pt x="1489075" y="77787"/>
                    <a:pt x="1488730" y="117544"/>
                    <a:pt x="1485900" y="157162"/>
                  </a:cubicBezTo>
                  <a:cubicBezTo>
                    <a:pt x="1485542" y="162170"/>
                    <a:pt x="1483382" y="166960"/>
                    <a:pt x="1481137" y="171450"/>
                  </a:cubicBezTo>
                  <a:cubicBezTo>
                    <a:pt x="1478577" y="176569"/>
                    <a:pt x="1474787" y="180975"/>
                    <a:pt x="1471612" y="185737"/>
                  </a:cubicBezTo>
                  <a:lnTo>
                    <a:pt x="1462087" y="214312"/>
                  </a:lnTo>
                  <a:lnTo>
                    <a:pt x="1457325" y="228600"/>
                  </a:lnTo>
                  <a:cubicBezTo>
                    <a:pt x="1455264" y="253332"/>
                    <a:pt x="1453131" y="292431"/>
                    <a:pt x="1447800" y="319087"/>
                  </a:cubicBezTo>
                  <a:cubicBezTo>
                    <a:pt x="1446815" y="324010"/>
                    <a:pt x="1446251" y="329518"/>
                    <a:pt x="1443037" y="333375"/>
                  </a:cubicBezTo>
                  <a:cubicBezTo>
                    <a:pt x="1437956" y="339473"/>
                    <a:pt x="1430013" y="342496"/>
                    <a:pt x="1423987" y="347662"/>
                  </a:cubicBezTo>
                  <a:cubicBezTo>
                    <a:pt x="1418873" y="352045"/>
                    <a:pt x="1413835" y="356634"/>
                    <a:pt x="1409700" y="361950"/>
                  </a:cubicBezTo>
                  <a:cubicBezTo>
                    <a:pt x="1379784" y="400415"/>
                    <a:pt x="1404021" y="381611"/>
                    <a:pt x="1376362" y="400050"/>
                  </a:cubicBezTo>
                  <a:lnTo>
                    <a:pt x="1366837" y="428625"/>
                  </a:lnTo>
                  <a:cubicBezTo>
                    <a:pt x="1365250" y="433387"/>
                    <a:pt x="1363293" y="438042"/>
                    <a:pt x="1362075" y="442912"/>
                  </a:cubicBezTo>
                  <a:lnTo>
                    <a:pt x="1352550" y="481012"/>
                  </a:lnTo>
                  <a:cubicBezTo>
                    <a:pt x="1349577" y="507765"/>
                    <a:pt x="1342822" y="539984"/>
                    <a:pt x="1352550" y="566737"/>
                  </a:cubicBezTo>
                  <a:cubicBezTo>
                    <a:pt x="1354506" y="572116"/>
                    <a:pt x="1361718" y="573702"/>
                    <a:pt x="1366837" y="576262"/>
                  </a:cubicBezTo>
                  <a:cubicBezTo>
                    <a:pt x="1371327" y="578507"/>
                    <a:pt x="1376635" y="578780"/>
                    <a:pt x="1381125" y="581025"/>
                  </a:cubicBezTo>
                  <a:cubicBezTo>
                    <a:pt x="1418047" y="599486"/>
                    <a:pt x="1373793" y="583345"/>
                    <a:pt x="1409700" y="595312"/>
                  </a:cubicBezTo>
                  <a:cubicBezTo>
                    <a:pt x="1460759" y="629352"/>
                    <a:pt x="1383263" y="576338"/>
                    <a:pt x="1438275" y="619125"/>
                  </a:cubicBezTo>
                  <a:cubicBezTo>
                    <a:pt x="1447311" y="626153"/>
                    <a:pt x="1457692" y="631307"/>
                    <a:pt x="1466850" y="638175"/>
                  </a:cubicBezTo>
                  <a:cubicBezTo>
                    <a:pt x="1473200" y="642937"/>
                    <a:pt x="1479008" y="648524"/>
                    <a:pt x="1485900" y="652462"/>
                  </a:cubicBezTo>
                  <a:cubicBezTo>
                    <a:pt x="1490259" y="654953"/>
                    <a:pt x="1495799" y="654787"/>
                    <a:pt x="1500187" y="657225"/>
                  </a:cubicBezTo>
                  <a:cubicBezTo>
                    <a:pt x="1510194" y="662785"/>
                    <a:pt x="1519237" y="669925"/>
                    <a:pt x="1528762" y="676275"/>
                  </a:cubicBezTo>
                  <a:cubicBezTo>
                    <a:pt x="1551403" y="691369"/>
                    <a:pt x="1537622" y="683991"/>
                    <a:pt x="1571625" y="695325"/>
                  </a:cubicBezTo>
                  <a:lnTo>
                    <a:pt x="1585912" y="700087"/>
                  </a:lnTo>
                  <a:cubicBezTo>
                    <a:pt x="1590675" y="703262"/>
                    <a:pt x="1596624" y="705142"/>
                    <a:pt x="1600200" y="709612"/>
                  </a:cubicBezTo>
                  <a:cubicBezTo>
                    <a:pt x="1603336" y="713532"/>
                    <a:pt x="1601412" y="720350"/>
                    <a:pt x="1604962" y="723900"/>
                  </a:cubicBezTo>
                  <a:cubicBezTo>
                    <a:pt x="1613057" y="731995"/>
                    <a:pt x="1633537" y="742950"/>
                    <a:pt x="1633537" y="742950"/>
                  </a:cubicBezTo>
                  <a:cubicBezTo>
                    <a:pt x="1648632" y="765591"/>
                    <a:pt x="1641251" y="751806"/>
                    <a:pt x="1652587" y="785812"/>
                  </a:cubicBezTo>
                  <a:lnTo>
                    <a:pt x="1657350" y="800100"/>
                  </a:lnTo>
                  <a:lnTo>
                    <a:pt x="1662112" y="814387"/>
                  </a:lnTo>
                  <a:cubicBezTo>
                    <a:pt x="1660300" y="823450"/>
                    <a:pt x="1657471" y="842720"/>
                    <a:pt x="1652587" y="852487"/>
                  </a:cubicBezTo>
                  <a:cubicBezTo>
                    <a:pt x="1650027" y="857607"/>
                    <a:pt x="1647532" y="863199"/>
                    <a:pt x="1643062" y="866775"/>
                  </a:cubicBezTo>
                  <a:cubicBezTo>
                    <a:pt x="1639142" y="869911"/>
                    <a:pt x="1633537" y="869950"/>
                    <a:pt x="1628775" y="871537"/>
                  </a:cubicBezTo>
                  <a:cubicBezTo>
                    <a:pt x="1606132" y="886632"/>
                    <a:pt x="1619919" y="879251"/>
                    <a:pt x="1585912" y="890587"/>
                  </a:cubicBezTo>
                  <a:lnTo>
                    <a:pt x="1571625" y="895350"/>
                  </a:lnTo>
                  <a:lnTo>
                    <a:pt x="1557337" y="900112"/>
                  </a:lnTo>
                  <a:cubicBezTo>
                    <a:pt x="1547812" y="906462"/>
                    <a:pt x="1539622" y="915541"/>
                    <a:pt x="1528762" y="919162"/>
                  </a:cubicBezTo>
                  <a:cubicBezTo>
                    <a:pt x="1524000" y="920750"/>
                    <a:pt x="1518863" y="921487"/>
                    <a:pt x="1514475" y="923925"/>
                  </a:cubicBezTo>
                  <a:cubicBezTo>
                    <a:pt x="1504468" y="929485"/>
                    <a:pt x="1485900" y="942975"/>
                    <a:pt x="1485900" y="942975"/>
                  </a:cubicBezTo>
                  <a:cubicBezTo>
                    <a:pt x="1472271" y="963419"/>
                    <a:pt x="1457597" y="970836"/>
                    <a:pt x="1471612" y="995362"/>
                  </a:cubicBezTo>
                  <a:cubicBezTo>
                    <a:pt x="1474452" y="1000332"/>
                    <a:pt x="1481137" y="1001712"/>
                    <a:pt x="1485900" y="1004887"/>
                  </a:cubicBezTo>
                  <a:lnTo>
                    <a:pt x="1495425" y="1033462"/>
                  </a:lnTo>
                  <a:cubicBezTo>
                    <a:pt x="1497012" y="1038225"/>
                    <a:pt x="1499202" y="1042827"/>
                    <a:pt x="1500187" y="1047750"/>
                  </a:cubicBezTo>
                  <a:cubicBezTo>
                    <a:pt x="1507460" y="1084112"/>
                    <a:pt x="1503946" y="1063530"/>
                    <a:pt x="1509712" y="1109662"/>
                  </a:cubicBezTo>
                  <a:cubicBezTo>
                    <a:pt x="1508125" y="1139825"/>
                    <a:pt x="1510353" y="1170433"/>
                    <a:pt x="1504950" y="1200150"/>
                  </a:cubicBezTo>
                  <a:cubicBezTo>
                    <a:pt x="1503745" y="1206777"/>
                    <a:pt x="1495836" y="1210125"/>
                    <a:pt x="1490662" y="1214437"/>
                  </a:cubicBezTo>
                  <a:cubicBezTo>
                    <a:pt x="1465290" y="1235580"/>
                    <a:pt x="1487864" y="1214404"/>
                    <a:pt x="1462087" y="1228725"/>
                  </a:cubicBezTo>
                  <a:cubicBezTo>
                    <a:pt x="1412962" y="1256017"/>
                    <a:pt x="1451552" y="1241762"/>
                    <a:pt x="1419225" y="1252537"/>
                  </a:cubicBezTo>
                  <a:lnTo>
                    <a:pt x="1400175" y="1281112"/>
                  </a:lnTo>
                  <a:lnTo>
                    <a:pt x="1390650" y="1295400"/>
                  </a:lnTo>
                  <a:cubicBezTo>
                    <a:pt x="1392237" y="1309687"/>
                    <a:pt x="1393226" y="1324054"/>
                    <a:pt x="1395412" y="1338262"/>
                  </a:cubicBezTo>
                  <a:cubicBezTo>
                    <a:pt x="1397120" y="1349361"/>
                    <a:pt x="1401383" y="1360936"/>
                    <a:pt x="1404937" y="1371600"/>
                  </a:cubicBezTo>
                  <a:cubicBezTo>
                    <a:pt x="1370152" y="1383195"/>
                    <a:pt x="1386103" y="1378690"/>
                    <a:pt x="1357312" y="1385887"/>
                  </a:cubicBezTo>
                  <a:cubicBezTo>
                    <a:pt x="1293812" y="1384300"/>
                    <a:pt x="1230266" y="1384009"/>
                    <a:pt x="1166812" y="1381125"/>
                  </a:cubicBezTo>
                  <a:cubicBezTo>
                    <a:pt x="1160273" y="1380828"/>
                    <a:pt x="1154180" y="1377646"/>
                    <a:pt x="1147762" y="1376362"/>
                  </a:cubicBezTo>
                  <a:cubicBezTo>
                    <a:pt x="1138293" y="1374468"/>
                    <a:pt x="1128656" y="1373494"/>
                    <a:pt x="1119187" y="1371600"/>
                  </a:cubicBezTo>
                  <a:cubicBezTo>
                    <a:pt x="1048142" y="1357391"/>
                    <a:pt x="1169480" y="1378393"/>
                    <a:pt x="1071562" y="1362075"/>
                  </a:cubicBezTo>
                  <a:lnTo>
                    <a:pt x="942975" y="1319212"/>
                  </a:lnTo>
                  <a:lnTo>
                    <a:pt x="900112" y="1304925"/>
                  </a:lnTo>
                  <a:lnTo>
                    <a:pt x="885825" y="1300162"/>
                  </a:lnTo>
                  <a:cubicBezTo>
                    <a:pt x="880011" y="1282722"/>
                    <a:pt x="882771" y="1281967"/>
                    <a:pt x="862012" y="1271587"/>
                  </a:cubicBezTo>
                  <a:cubicBezTo>
                    <a:pt x="853032" y="1267097"/>
                    <a:pt x="833437" y="1262062"/>
                    <a:pt x="833437" y="1262062"/>
                  </a:cubicBezTo>
                  <a:cubicBezTo>
                    <a:pt x="801731" y="1230356"/>
                    <a:pt x="835877" y="1260243"/>
                    <a:pt x="804862" y="1243012"/>
                  </a:cubicBezTo>
                  <a:cubicBezTo>
                    <a:pt x="794855" y="1237453"/>
                    <a:pt x="785812" y="1230312"/>
                    <a:pt x="776287" y="1223962"/>
                  </a:cubicBezTo>
                  <a:cubicBezTo>
                    <a:pt x="771525" y="1220787"/>
                    <a:pt x="767430" y="1216247"/>
                    <a:pt x="762000" y="1214437"/>
                  </a:cubicBezTo>
                  <a:lnTo>
                    <a:pt x="747712" y="1209675"/>
                  </a:lnTo>
                  <a:cubicBezTo>
                    <a:pt x="725071" y="1194580"/>
                    <a:pt x="738856" y="1201961"/>
                    <a:pt x="704850" y="1190625"/>
                  </a:cubicBezTo>
                  <a:cubicBezTo>
                    <a:pt x="704846" y="1190624"/>
                    <a:pt x="676280" y="1181101"/>
                    <a:pt x="676275" y="1181100"/>
                  </a:cubicBezTo>
                  <a:cubicBezTo>
                    <a:pt x="666750" y="1179512"/>
                    <a:pt x="657169" y="1178231"/>
                    <a:pt x="647700" y="1176337"/>
                  </a:cubicBezTo>
                  <a:cubicBezTo>
                    <a:pt x="641282" y="1175053"/>
                    <a:pt x="635130" y="1172501"/>
                    <a:pt x="628650" y="1171575"/>
                  </a:cubicBezTo>
                  <a:cubicBezTo>
                    <a:pt x="612856" y="1169319"/>
                    <a:pt x="596900" y="1168400"/>
                    <a:pt x="581025" y="1166812"/>
                  </a:cubicBezTo>
                  <a:lnTo>
                    <a:pt x="371475" y="1171575"/>
                  </a:lnTo>
                  <a:cubicBezTo>
                    <a:pt x="292883" y="1174719"/>
                    <a:pt x="405848" y="1183330"/>
                    <a:pt x="300037" y="1171575"/>
                  </a:cubicBezTo>
                  <a:cubicBezTo>
                    <a:pt x="288418" y="1167701"/>
                    <a:pt x="280694" y="1166518"/>
                    <a:pt x="271462" y="1157287"/>
                  </a:cubicBezTo>
                  <a:cubicBezTo>
                    <a:pt x="267415" y="1153240"/>
                    <a:pt x="266245" y="1146769"/>
                    <a:pt x="261937" y="1143000"/>
                  </a:cubicBezTo>
                  <a:cubicBezTo>
                    <a:pt x="253322" y="1135462"/>
                    <a:pt x="244468" y="1126727"/>
                    <a:pt x="233362" y="1123950"/>
                  </a:cubicBezTo>
                  <a:cubicBezTo>
                    <a:pt x="209442" y="1117969"/>
                    <a:pt x="220522" y="1121257"/>
                    <a:pt x="200025" y="1114425"/>
                  </a:cubicBezTo>
                  <a:cubicBezTo>
                    <a:pt x="195262" y="1111250"/>
                    <a:pt x="189313" y="1109370"/>
                    <a:pt x="185737" y="1104900"/>
                  </a:cubicBezTo>
                  <a:cubicBezTo>
                    <a:pt x="182601" y="1100980"/>
                    <a:pt x="184525" y="1094162"/>
                    <a:pt x="180975" y="1090612"/>
                  </a:cubicBezTo>
                  <a:cubicBezTo>
                    <a:pt x="172880" y="1082517"/>
                    <a:pt x="161925" y="1077912"/>
                    <a:pt x="152400" y="1071562"/>
                  </a:cubicBezTo>
                  <a:cubicBezTo>
                    <a:pt x="147637" y="1068387"/>
                    <a:pt x="142159" y="1066084"/>
                    <a:pt x="138112" y="1062037"/>
                  </a:cubicBezTo>
                  <a:cubicBezTo>
                    <a:pt x="133350" y="1057275"/>
                    <a:pt x="128137" y="1052924"/>
                    <a:pt x="123825" y="1047750"/>
                  </a:cubicBezTo>
                  <a:cubicBezTo>
                    <a:pt x="120161" y="1043353"/>
                    <a:pt x="118347" y="1037509"/>
                    <a:pt x="114300" y="1033462"/>
                  </a:cubicBezTo>
                  <a:cubicBezTo>
                    <a:pt x="110253" y="1029415"/>
                    <a:pt x="104775" y="1027112"/>
                    <a:pt x="100012" y="1023937"/>
                  </a:cubicBezTo>
                  <a:cubicBezTo>
                    <a:pt x="65971" y="972877"/>
                    <a:pt x="118986" y="1050375"/>
                    <a:pt x="76200" y="995362"/>
                  </a:cubicBezTo>
                  <a:cubicBezTo>
                    <a:pt x="69172" y="986326"/>
                    <a:pt x="63500" y="976312"/>
                    <a:pt x="57150" y="966787"/>
                  </a:cubicBezTo>
                  <a:cubicBezTo>
                    <a:pt x="54365" y="962610"/>
                    <a:pt x="54825" y="956888"/>
                    <a:pt x="52387" y="952500"/>
                  </a:cubicBezTo>
                  <a:cubicBezTo>
                    <a:pt x="46827" y="942493"/>
                    <a:pt x="39687" y="933450"/>
                    <a:pt x="33337" y="923925"/>
                  </a:cubicBezTo>
                  <a:lnTo>
                    <a:pt x="23812" y="909637"/>
                  </a:lnTo>
                  <a:lnTo>
                    <a:pt x="14287" y="881062"/>
                  </a:lnTo>
                  <a:lnTo>
                    <a:pt x="9525" y="866775"/>
                  </a:lnTo>
                  <a:cubicBezTo>
                    <a:pt x="7937" y="841375"/>
                    <a:pt x="7294" y="815898"/>
                    <a:pt x="4762" y="790575"/>
                  </a:cubicBezTo>
                  <a:cubicBezTo>
                    <a:pt x="4111" y="784062"/>
                    <a:pt x="0" y="778070"/>
                    <a:pt x="0" y="771525"/>
                  </a:cubicBezTo>
                  <a:cubicBezTo>
                    <a:pt x="0" y="744491"/>
                    <a:pt x="752" y="717297"/>
                    <a:pt x="4762" y="690562"/>
                  </a:cubicBezTo>
                  <a:cubicBezTo>
                    <a:pt x="5611" y="684902"/>
                    <a:pt x="9979" y="680044"/>
                    <a:pt x="14287" y="676275"/>
                  </a:cubicBezTo>
                  <a:cubicBezTo>
                    <a:pt x="22902" y="668737"/>
                    <a:pt x="53722" y="653605"/>
                    <a:pt x="42862" y="657225"/>
                  </a:cubicBezTo>
                  <a:cubicBezTo>
                    <a:pt x="25563" y="662991"/>
                    <a:pt x="12700" y="691356"/>
                    <a:pt x="9525" y="6905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5062185" y="1462822"/>
              <a:ext cx="2111948" cy="1845568"/>
              <a:chOff x="6818502" y="265296"/>
              <a:chExt cx="859143" cy="750780"/>
            </a:xfrm>
          </p:grpSpPr>
          <p:pic>
            <p:nvPicPr>
              <p:cNvPr id="104" name="Picture 2" descr="ê°ë³µì¹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250" r="5466" b="29525"/>
              <a:stretch/>
            </p:blipFill>
            <p:spPr bwMode="auto">
              <a:xfrm rot="1269024">
                <a:off x="6818502" y="265296"/>
                <a:ext cx="817188" cy="670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5" name="그룹 104"/>
              <p:cNvGrpSpPr/>
              <p:nvPr/>
            </p:nvGrpSpPr>
            <p:grpSpPr>
              <a:xfrm>
                <a:off x="6895702" y="817720"/>
                <a:ext cx="781943" cy="198356"/>
                <a:chOff x="5391150" y="1966021"/>
                <a:chExt cx="1209692" cy="278966"/>
              </a:xfrm>
            </p:grpSpPr>
            <p:sp>
              <p:nvSpPr>
                <p:cNvPr id="106" name="자유형 105"/>
                <p:cNvSpPr/>
                <p:nvPr/>
              </p:nvSpPr>
              <p:spPr>
                <a:xfrm>
                  <a:off x="5391150" y="1966021"/>
                  <a:ext cx="1200166" cy="209549"/>
                </a:xfrm>
                <a:custGeom>
                  <a:avLst/>
                  <a:gdLst>
                    <a:gd name="connsiteX0" fmla="*/ 0 w 1200167"/>
                    <a:gd name="connsiteY0" fmla="*/ 209550 h 209550"/>
                    <a:gd name="connsiteX1" fmla="*/ 57150 w 1200167"/>
                    <a:gd name="connsiteY1" fmla="*/ 200025 h 209550"/>
                    <a:gd name="connsiteX2" fmla="*/ 95250 w 1200167"/>
                    <a:gd name="connsiteY2" fmla="*/ 133350 h 209550"/>
                    <a:gd name="connsiteX3" fmla="*/ 123825 w 1200167"/>
                    <a:gd name="connsiteY3" fmla="*/ 114300 h 209550"/>
                    <a:gd name="connsiteX4" fmla="*/ 209550 w 1200167"/>
                    <a:gd name="connsiteY4" fmla="*/ 47625 h 209550"/>
                    <a:gd name="connsiteX5" fmla="*/ 371475 w 1200167"/>
                    <a:gd name="connsiteY5" fmla="*/ 28575 h 209550"/>
                    <a:gd name="connsiteX6" fmla="*/ 476250 w 1200167"/>
                    <a:gd name="connsiteY6" fmla="*/ 38100 h 209550"/>
                    <a:gd name="connsiteX7" fmla="*/ 561975 w 1200167"/>
                    <a:gd name="connsiteY7" fmla="*/ 85725 h 209550"/>
                    <a:gd name="connsiteX8" fmla="*/ 590550 w 1200167"/>
                    <a:gd name="connsiteY8" fmla="*/ 104775 h 209550"/>
                    <a:gd name="connsiteX9" fmla="*/ 619125 w 1200167"/>
                    <a:gd name="connsiteY9" fmla="*/ 114300 h 209550"/>
                    <a:gd name="connsiteX10" fmla="*/ 704850 w 1200167"/>
                    <a:gd name="connsiteY10" fmla="*/ 152400 h 209550"/>
                    <a:gd name="connsiteX11" fmla="*/ 733425 w 1200167"/>
                    <a:gd name="connsiteY11" fmla="*/ 161925 h 209550"/>
                    <a:gd name="connsiteX12" fmla="*/ 876300 w 1200167"/>
                    <a:gd name="connsiteY12" fmla="*/ 152400 h 209550"/>
                    <a:gd name="connsiteX13" fmla="*/ 914400 w 1200167"/>
                    <a:gd name="connsiteY13" fmla="*/ 142875 h 209550"/>
                    <a:gd name="connsiteX14" fmla="*/ 962025 w 1200167"/>
                    <a:gd name="connsiteY14" fmla="*/ 133350 h 209550"/>
                    <a:gd name="connsiteX15" fmla="*/ 1057275 w 1200167"/>
                    <a:gd name="connsiteY15" fmla="*/ 85725 h 209550"/>
                    <a:gd name="connsiteX16" fmla="*/ 1085850 w 1200167"/>
                    <a:gd name="connsiteY16" fmla="*/ 76200 h 209550"/>
                    <a:gd name="connsiteX17" fmla="*/ 1114425 w 1200167"/>
                    <a:gd name="connsiteY17" fmla="*/ 57150 h 209550"/>
                    <a:gd name="connsiteX18" fmla="*/ 1143000 w 1200167"/>
                    <a:gd name="connsiteY18" fmla="*/ 47625 h 209550"/>
                    <a:gd name="connsiteX19" fmla="*/ 1200150 w 1200167"/>
                    <a:gd name="connsiteY19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200167" h="209550">
                      <a:moveTo>
                        <a:pt x="0" y="209550"/>
                      </a:moveTo>
                      <a:cubicBezTo>
                        <a:pt x="19050" y="206375"/>
                        <a:pt x="39876" y="208662"/>
                        <a:pt x="57150" y="200025"/>
                      </a:cubicBezTo>
                      <a:cubicBezTo>
                        <a:pt x="67880" y="194660"/>
                        <a:pt x="91169" y="138247"/>
                        <a:pt x="95250" y="133350"/>
                      </a:cubicBezTo>
                      <a:cubicBezTo>
                        <a:pt x="102579" y="124556"/>
                        <a:pt x="115031" y="121629"/>
                        <a:pt x="123825" y="114300"/>
                      </a:cubicBezTo>
                      <a:cubicBezTo>
                        <a:pt x="147449" y="94613"/>
                        <a:pt x="177124" y="50573"/>
                        <a:pt x="209550" y="47625"/>
                      </a:cubicBezTo>
                      <a:cubicBezTo>
                        <a:pt x="333558" y="36352"/>
                        <a:pt x="279733" y="43865"/>
                        <a:pt x="371475" y="28575"/>
                      </a:cubicBezTo>
                      <a:cubicBezTo>
                        <a:pt x="406400" y="31750"/>
                        <a:pt x="441533" y="33140"/>
                        <a:pt x="476250" y="38100"/>
                      </a:cubicBezTo>
                      <a:cubicBezTo>
                        <a:pt x="508256" y="42672"/>
                        <a:pt x="538177" y="69860"/>
                        <a:pt x="561975" y="85725"/>
                      </a:cubicBezTo>
                      <a:cubicBezTo>
                        <a:pt x="571500" y="92075"/>
                        <a:pt x="579690" y="101155"/>
                        <a:pt x="590550" y="104775"/>
                      </a:cubicBezTo>
                      <a:cubicBezTo>
                        <a:pt x="600075" y="107950"/>
                        <a:pt x="610145" y="109810"/>
                        <a:pt x="619125" y="114300"/>
                      </a:cubicBezTo>
                      <a:cubicBezTo>
                        <a:pt x="709691" y="159583"/>
                        <a:pt x="557408" y="103253"/>
                        <a:pt x="704850" y="152400"/>
                      </a:cubicBezTo>
                      <a:lnTo>
                        <a:pt x="733425" y="161925"/>
                      </a:lnTo>
                      <a:cubicBezTo>
                        <a:pt x="781050" y="158750"/>
                        <a:pt x="828832" y="157397"/>
                        <a:pt x="876300" y="152400"/>
                      </a:cubicBezTo>
                      <a:cubicBezTo>
                        <a:pt x="889319" y="151030"/>
                        <a:pt x="901621" y="145715"/>
                        <a:pt x="914400" y="142875"/>
                      </a:cubicBezTo>
                      <a:cubicBezTo>
                        <a:pt x="930204" y="139363"/>
                        <a:pt x="946150" y="136525"/>
                        <a:pt x="962025" y="133350"/>
                      </a:cubicBezTo>
                      <a:cubicBezTo>
                        <a:pt x="993775" y="117475"/>
                        <a:pt x="1023599" y="96950"/>
                        <a:pt x="1057275" y="85725"/>
                      </a:cubicBezTo>
                      <a:cubicBezTo>
                        <a:pt x="1066800" y="82550"/>
                        <a:pt x="1076870" y="80690"/>
                        <a:pt x="1085850" y="76200"/>
                      </a:cubicBezTo>
                      <a:cubicBezTo>
                        <a:pt x="1096089" y="71080"/>
                        <a:pt x="1104186" y="62270"/>
                        <a:pt x="1114425" y="57150"/>
                      </a:cubicBezTo>
                      <a:cubicBezTo>
                        <a:pt x="1123405" y="52660"/>
                        <a:pt x="1134223" y="52501"/>
                        <a:pt x="1143000" y="47625"/>
                      </a:cubicBezTo>
                      <a:cubicBezTo>
                        <a:pt x="1202792" y="14407"/>
                        <a:pt x="1200150" y="31499"/>
                        <a:pt x="1200150" y="0"/>
                      </a:cubicBezTo>
                    </a:path>
                  </a:pathLst>
                </a:cu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자유형 106"/>
                <p:cNvSpPr/>
                <p:nvPr/>
              </p:nvSpPr>
              <p:spPr>
                <a:xfrm>
                  <a:off x="5400675" y="2035438"/>
                  <a:ext cx="1200167" cy="209549"/>
                </a:xfrm>
                <a:custGeom>
                  <a:avLst/>
                  <a:gdLst>
                    <a:gd name="connsiteX0" fmla="*/ 0 w 1200167"/>
                    <a:gd name="connsiteY0" fmla="*/ 209550 h 209550"/>
                    <a:gd name="connsiteX1" fmla="*/ 57150 w 1200167"/>
                    <a:gd name="connsiteY1" fmla="*/ 200025 h 209550"/>
                    <a:gd name="connsiteX2" fmla="*/ 95250 w 1200167"/>
                    <a:gd name="connsiteY2" fmla="*/ 133350 h 209550"/>
                    <a:gd name="connsiteX3" fmla="*/ 123825 w 1200167"/>
                    <a:gd name="connsiteY3" fmla="*/ 114300 h 209550"/>
                    <a:gd name="connsiteX4" fmla="*/ 209550 w 1200167"/>
                    <a:gd name="connsiteY4" fmla="*/ 47625 h 209550"/>
                    <a:gd name="connsiteX5" fmla="*/ 371475 w 1200167"/>
                    <a:gd name="connsiteY5" fmla="*/ 28575 h 209550"/>
                    <a:gd name="connsiteX6" fmla="*/ 476250 w 1200167"/>
                    <a:gd name="connsiteY6" fmla="*/ 38100 h 209550"/>
                    <a:gd name="connsiteX7" fmla="*/ 561975 w 1200167"/>
                    <a:gd name="connsiteY7" fmla="*/ 85725 h 209550"/>
                    <a:gd name="connsiteX8" fmla="*/ 590550 w 1200167"/>
                    <a:gd name="connsiteY8" fmla="*/ 104775 h 209550"/>
                    <a:gd name="connsiteX9" fmla="*/ 619125 w 1200167"/>
                    <a:gd name="connsiteY9" fmla="*/ 114300 h 209550"/>
                    <a:gd name="connsiteX10" fmla="*/ 704850 w 1200167"/>
                    <a:gd name="connsiteY10" fmla="*/ 152400 h 209550"/>
                    <a:gd name="connsiteX11" fmla="*/ 733425 w 1200167"/>
                    <a:gd name="connsiteY11" fmla="*/ 161925 h 209550"/>
                    <a:gd name="connsiteX12" fmla="*/ 876300 w 1200167"/>
                    <a:gd name="connsiteY12" fmla="*/ 152400 h 209550"/>
                    <a:gd name="connsiteX13" fmla="*/ 914400 w 1200167"/>
                    <a:gd name="connsiteY13" fmla="*/ 142875 h 209550"/>
                    <a:gd name="connsiteX14" fmla="*/ 962025 w 1200167"/>
                    <a:gd name="connsiteY14" fmla="*/ 133350 h 209550"/>
                    <a:gd name="connsiteX15" fmla="*/ 1057275 w 1200167"/>
                    <a:gd name="connsiteY15" fmla="*/ 85725 h 209550"/>
                    <a:gd name="connsiteX16" fmla="*/ 1085850 w 1200167"/>
                    <a:gd name="connsiteY16" fmla="*/ 76200 h 209550"/>
                    <a:gd name="connsiteX17" fmla="*/ 1114425 w 1200167"/>
                    <a:gd name="connsiteY17" fmla="*/ 57150 h 209550"/>
                    <a:gd name="connsiteX18" fmla="*/ 1143000 w 1200167"/>
                    <a:gd name="connsiteY18" fmla="*/ 47625 h 209550"/>
                    <a:gd name="connsiteX19" fmla="*/ 1200150 w 1200167"/>
                    <a:gd name="connsiteY19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200167" h="209550">
                      <a:moveTo>
                        <a:pt x="0" y="209550"/>
                      </a:moveTo>
                      <a:cubicBezTo>
                        <a:pt x="19050" y="206375"/>
                        <a:pt x="39876" y="208662"/>
                        <a:pt x="57150" y="200025"/>
                      </a:cubicBezTo>
                      <a:cubicBezTo>
                        <a:pt x="67880" y="194660"/>
                        <a:pt x="91169" y="138247"/>
                        <a:pt x="95250" y="133350"/>
                      </a:cubicBezTo>
                      <a:cubicBezTo>
                        <a:pt x="102579" y="124556"/>
                        <a:pt x="115031" y="121629"/>
                        <a:pt x="123825" y="114300"/>
                      </a:cubicBezTo>
                      <a:cubicBezTo>
                        <a:pt x="147449" y="94613"/>
                        <a:pt x="177124" y="50573"/>
                        <a:pt x="209550" y="47625"/>
                      </a:cubicBezTo>
                      <a:cubicBezTo>
                        <a:pt x="333558" y="36352"/>
                        <a:pt x="279733" y="43865"/>
                        <a:pt x="371475" y="28575"/>
                      </a:cubicBezTo>
                      <a:cubicBezTo>
                        <a:pt x="406400" y="31750"/>
                        <a:pt x="441533" y="33140"/>
                        <a:pt x="476250" y="38100"/>
                      </a:cubicBezTo>
                      <a:cubicBezTo>
                        <a:pt x="508256" y="42672"/>
                        <a:pt x="538177" y="69860"/>
                        <a:pt x="561975" y="85725"/>
                      </a:cubicBezTo>
                      <a:cubicBezTo>
                        <a:pt x="571500" y="92075"/>
                        <a:pt x="579690" y="101155"/>
                        <a:pt x="590550" y="104775"/>
                      </a:cubicBezTo>
                      <a:cubicBezTo>
                        <a:pt x="600075" y="107950"/>
                        <a:pt x="610145" y="109810"/>
                        <a:pt x="619125" y="114300"/>
                      </a:cubicBezTo>
                      <a:cubicBezTo>
                        <a:pt x="709691" y="159583"/>
                        <a:pt x="557408" y="103253"/>
                        <a:pt x="704850" y="152400"/>
                      </a:cubicBezTo>
                      <a:lnTo>
                        <a:pt x="733425" y="161925"/>
                      </a:lnTo>
                      <a:cubicBezTo>
                        <a:pt x="781050" y="158750"/>
                        <a:pt x="828832" y="157397"/>
                        <a:pt x="876300" y="152400"/>
                      </a:cubicBezTo>
                      <a:cubicBezTo>
                        <a:pt x="889319" y="151030"/>
                        <a:pt x="901621" y="145715"/>
                        <a:pt x="914400" y="142875"/>
                      </a:cubicBezTo>
                      <a:cubicBezTo>
                        <a:pt x="930204" y="139363"/>
                        <a:pt x="946150" y="136525"/>
                        <a:pt x="962025" y="133350"/>
                      </a:cubicBezTo>
                      <a:cubicBezTo>
                        <a:pt x="993775" y="117475"/>
                        <a:pt x="1023599" y="96950"/>
                        <a:pt x="1057275" y="85725"/>
                      </a:cubicBezTo>
                      <a:cubicBezTo>
                        <a:pt x="1066800" y="82550"/>
                        <a:pt x="1076870" y="80690"/>
                        <a:pt x="1085850" y="76200"/>
                      </a:cubicBezTo>
                      <a:cubicBezTo>
                        <a:pt x="1096089" y="71080"/>
                        <a:pt x="1104186" y="62270"/>
                        <a:pt x="1114425" y="57150"/>
                      </a:cubicBezTo>
                      <a:cubicBezTo>
                        <a:pt x="1123405" y="52660"/>
                        <a:pt x="1134223" y="52501"/>
                        <a:pt x="1143000" y="47625"/>
                      </a:cubicBezTo>
                      <a:cubicBezTo>
                        <a:pt x="1202792" y="14407"/>
                        <a:pt x="1200150" y="31499"/>
                        <a:pt x="1200150" y="0"/>
                      </a:cubicBezTo>
                    </a:path>
                  </a:pathLst>
                </a:cu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15" name="그룹 114"/>
          <p:cNvGrpSpPr/>
          <p:nvPr/>
        </p:nvGrpSpPr>
        <p:grpSpPr>
          <a:xfrm>
            <a:off x="5524069" y="2732351"/>
            <a:ext cx="502418" cy="439047"/>
            <a:chOff x="5062185" y="1462822"/>
            <a:chExt cx="2111948" cy="1845568"/>
          </a:xfrm>
        </p:grpSpPr>
        <p:sp>
          <p:nvSpPr>
            <p:cNvPr id="116" name="자유형 115"/>
            <p:cNvSpPr/>
            <p:nvPr/>
          </p:nvSpPr>
          <p:spPr>
            <a:xfrm>
              <a:off x="5281613" y="1719263"/>
              <a:ext cx="1662112" cy="1385887"/>
            </a:xfrm>
            <a:custGeom>
              <a:avLst/>
              <a:gdLst>
                <a:gd name="connsiteX0" fmla="*/ 9525 w 1662112"/>
                <a:gd name="connsiteY0" fmla="*/ 690562 h 1385887"/>
                <a:gd name="connsiteX1" fmla="*/ 23812 w 1662112"/>
                <a:gd name="connsiteY1" fmla="*/ 652462 h 1385887"/>
                <a:gd name="connsiteX2" fmla="*/ 38100 w 1662112"/>
                <a:gd name="connsiteY2" fmla="*/ 642937 h 1385887"/>
                <a:gd name="connsiteX3" fmla="*/ 47625 w 1662112"/>
                <a:gd name="connsiteY3" fmla="*/ 628650 h 1385887"/>
                <a:gd name="connsiteX4" fmla="*/ 61912 w 1662112"/>
                <a:gd name="connsiteY4" fmla="*/ 600075 h 1385887"/>
                <a:gd name="connsiteX5" fmla="*/ 90487 w 1662112"/>
                <a:gd name="connsiteY5" fmla="*/ 581025 h 1385887"/>
                <a:gd name="connsiteX6" fmla="*/ 104775 w 1662112"/>
                <a:gd name="connsiteY6" fmla="*/ 571500 h 1385887"/>
                <a:gd name="connsiteX7" fmla="*/ 109537 w 1662112"/>
                <a:gd name="connsiteY7" fmla="*/ 557212 h 1385887"/>
                <a:gd name="connsiteX8" fmla="*/ 152400 w 1662112"/>
                <a:gd name="connsiteY8" fmla="*/ 538162 h 1385887"/>
                <a:gd name="connsiteX9" fmla="*/ 195262 w 1662112"/>
                <a:gd name="connsiteY9" fmla="*/ 509587 h 1385887"/>
                <a:gd name="connsiteX10" fmla="*/ 209550 w 1662112"/>
                <a:gd name="connsiteY10" fmla="*/ 500062 h 1385887"/>
                <a:gd name="connsiteX11" fmla="*/ 223837 w 1662112"/>
                <a:gd name="connsiteY11" fmla="*/ 495300 h 1385887"/>
                <a:gd name="connsiteX12" fmla="*/ 252412 w 1662112"/>
                <a:gd name="connsiteY12" fmla="*/ 476250 h 1385887"/>
                <a:gd name="connsiteX13" fmla="*/ 280987 w 1662112"/>
                <a:gd name="connsiteY13" fmla="*/ 466725 h 1385887"/>
                <a:gd name="connsiteX14" fmla="*/ 300037 w 1662112"/>
                <a:gd name="connsiteY14" fmla="*/ 461962 h 1385887"/>
                <a:gd name="connsiteX15" fmla="*/ 328612 w 1662112"/>
                <a:gd name="connsiteY15" fmla="*/ 452437 h 1385887"/>
                <a:gd name="connsiteX16" fmla="*/ 342900 w 1662112"/>
                <a:gd name="connsiteY16" fmla="*/ 447675 h 1385887"/>
                <a:gd name="connsiteX17" fmla="*/ 381000 w 1662112"/>
                <a:gd name="connsiteY17" fmla="*/ 442912 h 1385887"/>
                <a:gd name="connsiteX18" fmla="*/ 423862 w 1662112"/>
                <a:gd name="connsiteY18" fmla="*/ 428625 h 1385887"/>
                <a:gd name="connsiteX19" fmla="*/ 438150 w 1662112"/>
                <a:gd name="connsiteY19" fmla="*/ 423862 h 1385887"/>
                <a:gd name="connsiteX20" fmla="*/ 466725 w 1662112"/>
                <a:gd name="connsiteY20" fmla="*/ 404812 h 1385887"/>
                <a:gd name="connsiteX21" fmla="*/ 481012 w 1662112"/>
                <a:gd name="connsiteY21" fmla="*/ 400050 h 1385887"/>
                <a:gd name="connsiteX22" fmla="*/ 538162 w 1662112"/>
                <a:gd name="connsiteY22" fmla="*/ 390525 h 1385887"/>
                <a:gd name="connsiteX23" fmla="*/ 566737 w 1662112"/>
                <a:gd name="connsiteY23" fmla="*/ 381000 h 1385887"/>
                <a:gd name="connsiteX24" fmla="*/ 614362 w 1662112"/>
                <a:gd name="connsiteY24" fmla="*/ 371475 h 1385887"/>
                <a:gd name="connsiteX25" fmla="*/ 709612 w 1662112"/>
                <a:gd name="connsiteY25" fmla="*/ 376237 h 1385887"/>
                <a:gd name="connsiteX26" fmla="*/ 742950 w 1662112"/>
                <a:gd name="connsiteY26" fmla="*/ 385762 h 1385887"/>
                <a:gd name="connsiteX27" fmla="*/ 762000 w 1662112"/>
                <a:gd name="connsiteY27" fmla="*/ 390525 h 1385887"/>
                <a:gd name="connsiteX28" fmla="*/ 776287 w 1662112"/>
                <a:gd name="connsiteY28" fmla="*/ 395287 h 1385887"/>
                <a:gd name="connsiteX29" fmla="*/ 800100 w 1662112"/>
                <a:gd name="connsiteY29" fmla="*/ 400050 h 1385887"/>
                <a:gd name="connsiteX30" fmla="*/ 838200 w 1662112"/>
                <a:gd name="connsiteY30" fmla="*/ 409575 h 1385887"/>
                <a:gd name="connsiteX31" fmla="*/ 909637 w 1662112"/>
                <a:gd name="connsiteY31" fmla="*/ 423862 h 1385887"/>
                <a:gd name="connsiteX32" fmla="*/ 928687 w 1662112"/>
                <a:gd name="connsiteY32" fmla="*/ 428625 h 1385887"/>
                <a:gd name="connsiteX33" fmla="*/ 966787 w 1662112"/>
                <a:gd name="connsiteY33" fmla="*/ 438150 h 1385887"/>
                <a:gd name="connsiteX34" fmla="*/ 995362 w 1662112"/>
                <a:gd name="connsiteY34" fmla="*/ 447675 h 1385887"/>
                <a:gd name="connsiteX35" fmla="*/ 1009650 w 1662112"/>
                <a:gd name="connsiteY35" fmla="*/ 452437 h 1385887"/>
                <a:gd name="connsiteX36" fmla="*/ 1023937 w 1662112"/>
                <a:gd name="connsiteY36" fmla="*/ 457200 h 1385887"/>
                <a:gd name="connsiteX37" fmla="*/ 1047750 w 1662112"/>
                <a:gd name="connsiteY37" fmla="*/ 461962 h 1385887"/>
                <a:gd name="connsiteX38" fmla="*/ 1095375 w 1662112"/>
                <a:gd name="connsiteY38" fmla="*/ 457200 h 1385887"/>
                <a:gd name="connsiteX39" fmla="*/ 1123950 w 1662112"/>
                <a:gd name="connsiteY39" fmla="*/ 447675 h 1385887"/>
                <a:gd name="connsiteX40" fmla="*/ 1133475 w 1662112"/>
                <a:gd name="connsiteY40" fmla="*/ 433387 h 1385887"/>
                <a:gd name="connsiteX41" fmla="*/ 1147762 w 1662112"/>
                <a:gd name="connsiteY41" fmla="*/ 423862 h 1385887"/>
                <a:gd name="connsiteX42" fmla="*/ 1166812 w 1662112"/>
                <a:gd name="connsiteY42" fmla="*/ 395287 h 1385887"/>
                <a:gd name="connsiteX43" fmla="*/ 1176337 w 1662112"/>
                <a:gd name="connsiteY43" fmla="*/ 381000 h 1385887"/>
                <a:gd name="connsiteX44" fmla="*/ 1185862 w 1662112"/>
                <a:gd name="connsiteY44" fmla="*/ 366712 h 1385887"/>
                <a:gd name="connsiteX45" fmla="*/ 1190625 w 1662112"/>
                <a:gd name="connsiteY45" fmla="*/ 352425 h 1385887"/>
                <a:gd name="connsiteX46" fmla="*/ 1204912 w 1662112"/>
                <a:gd name="connsiteY46" fmla="*/ 338137 h 1385887"/>
                <a:gd name="connsiteX47" fmla="*/ 1219200 w 1662112"/>
                <a:gd name="connsiteY47" fmla="*/ 290512 h 1385887"/>
                <a:gd name="connsiteX48" fmla="*/ 1228725 w 1662112"/>
                <a:gd name="connsiteY48" fmla="*/ 261937 h 1385887"/>
                <a:gd name="connsiteX49" fmla="*/ 1238250 w 1662112"/>
                <a:gd name="connsiteY49" fmla="*/ 247650 h 1385887"/>
                <a:gd name="connsiteX50" fmla="*/ 1247775 w 1662112"/>
                <a:gd name="connsiteY50" fmla="*/ 214312 h 1385887"/>
                <a:gd name="connsiteX51" fmla="*/ 1262062 w 1662112"/>
                <a:gd name="connsiteY51" fmla="*/ 171450 h 1385887"/>
                <a:gd name="connsiteX52" fmla="*/ 1266825 w 1662112"/>
                <a:gd name="connsiteY52" fmla="*/ 157162 h 1385887"/>
                <a:gd name="connsiteX53" fmla="*/ 1271587 w 1662112"/>
                <a:gd name="connsiteY53" fmla="*/ 142875 h 1385887"/>
                <a:gd name="connsiteX54" fmla="*/ 1300162 w 1662112"/>
                <a:gd name="connsiteY54" fmla="*/ 119062 h 1385887"/>
                <a:gd name="connsiteX55" fmla="*/ 1309687 w 1662112"/>
                <a:gd name="connsiteY55" fmla="*/ 104775 h 1385887"/>
                <a:gd name="connsiteX56" fmla="*/ 1338262 w 1662112"/>
                <a:gd name="connsiteY56" fmla="*/ 80962 h 1385887"/>
                <a:gd name="connsiteX57" fmla="*/ 1357312 w 1662112"/>
                <a:gd name="connsiteY57" fmla="*/ 52387 h 1385887"/>
                <a:gd name="connsiteX58" fmla="*/ 1366837 w 1662112"/>
                <a:gd name="connsiteY58" fmla="*/ 38100 h 1385887"/>
                <a:gd name="connsiteX59" fmla="*/ 1381125 w 1662112"/>
                <a:gd name="connsiteY59" fmla="*/ 28575 h 1385887"/>
                <a:gd name="connsiteX60" fmla="*/ 1390650 w 1662112"/>
                <a:gd name="connsiteY60" fmla="*/ 14287 h 1385887"/>
                <a:gd name="connsiteX61" fmla="*/ 1404937 w 1662112"/>
                <a:gd name="connsiteY61" fmla="*/ 9525 h 1385887"/>
                <a:gd name="connsiteX62" fmla="*/ 1419225 w 1662112"/>
                <a:gd name="connsiteY62" fmla="*/ 0 h 1385887"/>
                <a:gd name="connsiteX63" fmla="*/ 1471612 w 1662112"/>
                <a:gd name="connsiteY63" fmla="*/ 4762 h 1385887"/>
                <a:gd name="connsiteX64" fmla="*/ 1490662 w 1662112"/>
                <a:gd name="connsiteY64" fmla="*/ 38100 h 1385887"/>
                <a:gd name="connsiteX65" fmla="*/ 1485900 w 1662112"/>
                <a:gd name="connsiteY65" fmla="*/ 157162 h 1385887"/>
                <a:gd name="connsiteX66" fmla="*/ 1481137 w 1662112"/>
                <a:gd name="connsiteY66" fmla="*/ 171450 h 1385887"/>
                <a:gd name="connsiteX67" fmla="*/ 1471612 w 1662112"/>
                <a:gd name="connsiteY67" fmla="*/ 185737 h 1385887"/>
                <a:gd name="connsiteX68" fmla="*/ 1462087 w 1662112"/>
                <a:gd name="connsiteY68" fmla="*/ 214312 h 1385887"/>
                <a:gd name="connsiteX69" fmla="*/ 1457325 w 1662112"/>
                <a:gd name="connsiteY69" fmla="*/ 228600 h 1385887"/>
                <a:gd name="connsiteX70" fmla="*/ 1447800 w 1662112"/>
                <a:gd name="connsiteY70" fmla="*/ 319087 h 1385887"/>
                <a:gd name="connsiteX71" fmla="*/ 1443037 w 1662112"/>
                <a:gd name="connsiteY71" fmla="*/ 333375 h 1385887"/>
                <a:gd name="connsiteX72" fmla="*/ 1423987 w 1662112"/>
                <a:gd name="connsiteY72" fmla="*/ 347662 h 1385887"/>
                <a:gd name="connsiteX73" fmla="*/ 1409700 w 1662112"/>
                <a:gd name="connsiteY73" fmla="*/ 361950 h 1385887"/>
                <a:gd name="connsiteX74" fmla="*/ 1376362 w 1662112"/>
                <a:gd name="connsiteY74" fmla="*/ 400050 h 1385887"/>
                <a:gd name="connsiteX75" fmla="*/ 1366837 w 1662112"/>
                <a:gd name="connsiteY75" fmla="*/ 428625 h 1385887"/>
                <a:gd name="connsiteX76" fmla="*/ 1362075 w 1662112"/>
                <a:gd name="connsiteY76" fmla="*/ 442912 h 1385887"/>
                <a:gd name="connsiteX77" fmla="*/ 1352550 w 1662112"/>
                <a:gd name="connsiteY77" fmla="*/ 481012 h 1385887"/>
                <a:gd name="connsiteX78" fmla="*/ 1352550 w 1662112"/>
                <a:gd name="connsiteY78" fmla="*/ 566737 h 1385887"/>
                <a:gd name="connsiteX79" fmla="*/ 1366837 w 1662112"/>
                <a:gd name="connsiteY79" fmla="*/ 576262 h 1385887"/>
                <a:gd name="connsiteX80" fmla="*/ 1381125 w 1662112"/>
                <a:gd name="connsiteY80" fmla="*/ 581025 h 1385887"/>
                <a:gd name="connsiteX81" fmla="*/ 1409700 w 1662112"/>
                <a:gd name="connsiteY81" fmla="*/ 595312 h 1385887"/>
                <a:gd name="connsiteX82" fmla="*/ 1438275 w 1662112"/>
                <a:gd name="connsiteY82" fmla="*/ 619125 h 1385887"/>
                <a:gd name="connsiteX83" fmla="*/ 1466850 w 1662112"/>
                <a:gd name="connsiteY83" fmla="*/ 638175 h 1385887"/>
                <a:gd name="connsiteX84" fmla="*/ 1485900 w 1662112"/>
                <a:gd name="connsiteY84" fmla="*/ 652462 h 1385887"/>
                <a:gd name="connsiteX85" fmla="*/ 1500187 w 1662112"/>
                <a:gd name="connsiteY85" fmla="*/ 657225 h 1385887"/>
                <a:gd name="connsiteX86" fmla="*/ 1528762 w 1662112"/>
                <a:gd name="connsiteY86" fmla="*/ 676275 h 1385887"/>
                <a:gd name="connsiteX87" fmla="*/ 1571625 w 1662112"/>
                <a:gd name="connsiteY87" fmla="*/ 695325 h 1385887"/>
                <a:gd name="connsiteX88" fmla="*/ 1585912 w 1662112"/>
                <a:gd name="connsiteY88" fmla="*/ 700087 h 1385887"/>
                <a:gd name="connsiteX89" fmla="*/ 1600200 w 1662112"/>
                <a:gd name="connsiteY89" fmla="*/ 709612 h 1385887"/>
                <a:gd name="connsiteX90" fmla="*/ 1604962 w 1662112"/>
                <a:gd name="connsiteY90" fmla="*/ 723900 h 1385887"/>
                <a:gd name="connsiteX91" fmla="*/ 1633537 w 1662112"/>
                <a:gd name="connsiteY91" fmla="*/ 742950 h 1385887"/>
                <a:gd name="connsiteX92" fmla="*/ 1652587 w 1662112"/>
                <a:gd name="connsiteY92" fmla="*/ 785812 h 1385887"/>
                <a:gd name="connsiteX93" fmla="*/ 1657350 w 1662112"/>
                <a:gd name="connsiteY93" fmla="*/ 800100 h 1385887"/>
                <a:gd name="connsiteX94" fmla="*/ 1662112 w 1662112"/>
                <a:gd name="connsiteY94" fmla="*/ 814387 h 1385887"/>
                <a:gd name="connsiteX95" fmla="*/ 1652587 w 1662112"/>
                <a:gd name="connsiteY95" fmla="*/ 852487 h 1385887"/>
                <a:gd name="connsiteX96" fmla="*/ 1643062 w 1662112"/>
                <a:gd name="connsiteY96" fmla="*/ 866775 h 1385887"/>
                <a:gd name="connsiteX97" fmla="*/ 1628775 w 1662112"/>
                <a:gd name="connsiteY97" fmla="*/ 871537 h 1385887"/>
                <a:gd name="connsiteX98" fmla="*/ 1585912 w 1662112"/>
                <a:gd name="connsiteY98" fmla="*/ 890587 h 1385887"/>
                <a:gd name="connsiteX99" fmla="*/ 1571625 w 1662112"/>
                <a:gd name="connsiteY99" fmla="*/ 895350 h 1385887"/>
                <a:gd name="connsiteX100" fmla="*/ 1557337 w 1662112"/>
                <a:gd name="connsiteY100" fmla="*/ 900112 h 1385887"/>
                <a:gd name="connsiteX101" fmla="*/ 1528762 w 1662112"/>
                <a:gd name="connsiteY101" fmla="*/ 919162 h 1385887"/>
                <a:gd name="connsiteX102" fmla="*/ 1514475 w 1662112"/>
                <a:gd name="connsiteY102" fmla="*/ 923925 h 1385887"/>
                <a:gd name="connsiteX103" fmla="*/ 1485900 w 1662112"/>
                <a:gd name="connsiteY103" fmla="*/ 942975 h 1385887"/>
                <a:gd name="connsiteX104" fmla="*/ 1471612 w 1662112"/>
                <a:gd name="connsiteY104" fmla="*/ 995362 h 1385887"/>
                <a:gd name="connsiteX105" fmla="*/ 1485900 w 1662112"/>
                <a:gd name="connsiteY105" fmla="*/ 1004887 h 1385887"/>
                <a:gd name="connsiteX106" fmla="*/ 1495425 w 1662112"/>
                <a:gd name="connsiteY106" fmla="*/ 1033462 h 1385887"/>
                <a:gd name="connsiteX107" fmla="*/ 1500187 w 1662112"/>
                <a:gd name="connsiteY107" fmla="*/ 1047750 h 1385887"/>
                <a:gd name="connsiteX108" fmla="*/ 1509712 w 1662112"/>
                <a:gd name="connsiteY108" fmla="*/ 1109662 h 1385887"/>
                <a:gd name="connsiteX109" fmla="*/ 1504950 w 1662112"/>
                <a:gd name="connsiteY109" fmla="*/ 1200150 h 1385887"/>
                <a:gd name="connsiteX110" fmla="*/ 1490662 w 1662112"/>
                <a:gd name="connsiteY110" fmla="*/ 1214437 h 1385887"/>
                <a:gd name="connsiteX111" fmla="*/ 1462087 w 1662112"/>
                <a:gd name="connsiteY111" fmla="*/ 1228725 h 1385887"/>
                <a:gd name="connsiteX112" fmla="*/ 1419225 w 1662112"/>
                <a:gd name="connsiteY112" fmla="*/ 1252537 h 1385887"/>
                <a:gd name="connsiteX113" fmla="*/ 1400175 w 1662112"/>
                <a:gd name="connsiteY113" fmla="*/ 1281112 h 1385887"/>
                <a:gd name="connsiteX114" fmla="*/ 1390650 w 1662112"/>
                <a:gd name="connsiteY114" fmla="*/ 1295400 h 1385887"/>
                <a:gd name="connsiteX115" fmla="*/ 1395412 w 1662112"/>
                <a:gd name="connsiteY115" fmla="*/ 1338262 h 1385887"/>
                <a:gd name="connsiteX116" fmla="*/ 1404937 w 1662112"/>
                <a:gd name="connsiteY116" fmla="*/ 1371600 h 1385887"/>
                <a:gd name="connsiteX117" fmla="*/ 1357312 w 1662112"/>
                <a:gd name="connsiteY117" fmla="*/ 1385887 h 1385887"/>
                <a:gd name="connsiteX118" fmla="*/ 1166812 w 1662112"/>
                <a:gd name="connsiteY118" fmla="*/ 1381125 h 1385887"/>
                <a:gd name="connsiteX119" fmla="*/ 1147762 w 1662112"/>
                <a:gd name="connsiteY119" fmla="*/ 1376362 h 1385887"/>
                <a:gd name="connsiteX120" fmla="*/ 1119187 w 1662112"/>
                <a:gd name="connsiteY120" fmla="*/ 1371600 h 1385887"/>
                <a:gd name="connsiteX121" fmla="*/ 1071562 w 1662112"/>
                <a:gd name="connsiteY121" fmla="*/ 1362075 h 1385887"/>
                <a:gd name="connsiteX122" fmla="*/ 942975 w 1662112"/>
                <a:gd name="connsiteY122" fmla="*/ 1319212 h 1385887"/>
                <a:gd name="connsiteX123" fmla="*/ 900112 w 1662112"/>
                <a:gd name="connsiteY123" fmla="*/ 1304925 h 1385887"/>
                <a:gd name="connsiteX124" fmla="*/ 885825 w 1662112"/>
                <a:gd name="connsiteY124" fmla="*/ 1300162 h 1385887"/>
                <a:gd name="connsiteX125" fmla="*/ 862012 w 1662112"/>
                <a:gd name="connsiteY125" fmla="*/ 1271587 h 1385887"/>
                <a:gd name="connsiteX126" fmla="*/ 833437 w 1662112"/>
                <a:gd name="connsiteY126" fmla="*/ 1262062 h 1385887"/>
                <a:gd name="connsiteX127" fmla="*/ 804862 w 1662112"/>
                <a:gd name="connsiteY127" fmla="*/ 1243012 h 1385887"/>
                <a:gd name="connsiteX128" fmla="*/ 776287 w 1662112"/>
                <a:gd name="connsiteY128" fmla="*/ 1223962 h 1385887"/>
                <a:gd name="connsiteX129" fmla="*/ 762000 w 1662112"/>
                <a:gd name="connsiteY129" fmla="*/ 1214437 h 1385887"/>
                <a:gd name="connsiteX130" fmla="*/ 747712 w 1662112"/>
                <a:gd name="connsiteY130" fmla="*/ 1209675 h 1385887"/>
                <a:gd name="connsiteX131" fmla="*/ 704850 w 1662112"/>
                <a:gd name="connsiteY131" fmla="*/ 1190625 h 1385887"/>
                <a:gd name="connsiteX132" fmla="*/ 676275 w 1662112"/>
                <a:gd name="connsiteY132" fmla="*/ 1181100 h 1385887"/>
                <a:gd name="connsiteX133" fmla="*/ 647700 w 1662112"/>
                <a:gd name="connsiteY133" fmla="*/ 1176337 h 1385887"/>
                <a:gd name="connsiteX134" fmla="*/ 628650 w 1662112"/>
                <a:gd name="connsiteY134" fmla="*/ 1171575 h 1385887"/>
                <a:gd name="connsiteX135" fmla="*/ 581025 w 1662112"/>
                <a:gd name="connsiteY135" fmla="*/ 1166812 h 1385887"/>
                <a:gd name="connsiteX136" fmla="*/ 371475 w 1662112"/>
                <a:gd name="connsiteY136" fmla="*/ 1171575 h 1385887"/>
                <a:gd name="connsiteX137" fmla="*/ 300037 w 1662112"/>
                <a:gd name="connsiteY137" fmla="*/ 1171575 h 1385887"/>
                <a:gd name="connsiteX138" fmla="*/ 271462 w 1662112"/>
                <a:gd name="connsiteY138" fmla="*/ 1157287 h 1385887"/>
                <a:gd name="connsiteX139" fmla="*/ 261937 w 1662112"/>
                <a:gd name="connsiteY139" fmla="*/ 1143000 h 1385887"/>
                <a:gd name="connsiteX140" fmla="*/ 233362 w 1662112"/>
                <a:gd name="connsiteY140" fmla="*/ 1123950 h 1385887"/>
                <a:gd name="connsiteX141" fmla="*/ 200025 w 1662112"/>
                <a:gd name="connsiteY141" fmla="*/ 1114425 h 1385887"/>
                <a:gd name="connsiteX142" fmla="*/ 185737 w 1662112"/>
                <a:gd name="connsiteY142" fmla="*/ 1104900 h 1385887"/>
                <a:gd name="connsiteX143" fmla="*/ 180975 w 1662112"/>
                <a:gd name="connsiteY143" fmla="*/ 1090612 h 1385887"/>
                <a:gd name="connsiteX144" fmla="*/ 152400 w 1662112"/>
                <a:gd name="connsiteY144" fmla="*/ 1071562 h 1385887"/>
                <a:gd name="connsiteX145" fmla="*/ 138112 w 1662112"/>
                <a:gd name="connsiteY145" fmla="*/ 1062037 h 1385887"/>
                <a:gd name="connsiteX146" fmla="*/ 123825 w 1662112"/>
                <a:gd name="connsiteY146" fmla="*/ 1047750 h 1385887"/>
                <a:gd name="connsiteX147" fmla="*/ 114300 w 1662112"/>
                <a:gd name="connsiteY147" fmla="*/ 1033462 h 1385887"/>
                <a:gd name="connsiteX148" fmla="*/ 100012 w 1662112"/>
                <a:gd name="connsiteY148" fmla="*/ 1023937 h 1385887"/>
                <a:gd name="connsiteX149" fmla="*/ 76200 w 1662112"/>
                <a:gd name="connsiteY149" fmla="*/ 995362 h 1385887"/>
                <a:gd name="connsiteX150" fmla="*/ 57150 w 1662112"/>
                <a:gd name="connsiteY150" fmla="*/ 966787 h 1385887"/>
                <a:gd name="connsiteX151" fmla="*/ 52387 w 1662112"/>
                <a:gd name="connsiteY151" fmla="*/ 952500 h 1385887"/>
                <a:gd name="connsiteX152" fmla="*/ 33337 w 1662112"/>
                <a:gd name="connsiteY152" fmla="*/ 923925 h 1385887"/>
                <a:gd name="connsiteX153" fmla="*/ 23812 w 1662112"/>
                <a:gd name="connsiteY153" fmla="*/ 909637 h 1385887"/>
                <a:gd name="connsiteX154" fmla="*/ 14287 w 1662112"/>
                <a:gd name="connsiteY154" fmla="*/ 881062 h 1385887"/>
                <a:gd name="connsiteX155" fmla="*/ 9525 w 1662112"/>
                <a:gd name="connsiteY155" fmla="*/ 866775 h 1385887"/>
                <a:gd name="connsiteX156" fmla="*/ 4762 w 1662112"/>
                <a:gd name="connsiteY156" fmla="*/ 790575 h 1385887"/>
                <a:gd name="connsiteX157" fmla="*/ 0 w 1662112"/>
                <a:gd name="connsiteY157" fmla="*/ 771525 h 1385887"/>
                <a:gd name="connsiteX158" fmla="*/ 4762 w 1662112"/>
                <a:gd name="connsiteY158" fmla="*/ 690562 h 1385887"/>
                <a:gd name="connsiteX159" fmla="*/ 14287 w 1662112"/>
                <a:gd name="connsiteY159" fmla="*/ 676275 h 1385887"/>
                <a:gd name="connsiteX160" fmla="*/ 42862 w 1662112"/>
                <a:gd name="connsiteY160" fmla="*/ 657225 h 1385887"/>
                <a:gd name="connsiteX161" fmla="*/ 9525 w 1662112"/>
                <a:gd name="connsiteY161" fmla="*/ 690562 h 138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1662112" h="1385887">
                  <a:moveTo>
                    <a:pt x="9525" y="690562"/>
                  </a:moveTo>
                  <a:cubicBezTo>
                    <a:pt x="6350" y="689768"/>
                    <a:pt x="11549" y="664725"/>
                    <a:pt x="23812" y="652462"/>
                  </a:cubicBezTo>
                  <a:cubicBezTo>
                    <a:pt x="27859" y="648415"/>
                    <a:pt x="33337" y="646112"/>
                    <a:pt x="38100" y="642937"/>
                  </a:cubicBezTo>
                  <a:cubicBezTo>
                    <a:pt x="41275" y="638175"/>
                    <a:pt x="45065" y="633769"/>
                    <a:pt x="47625" y="628650"/>
                  </a:cubicBezTo>
                  <a:cubicBezTo>
                    <a:pt x="54042" y="615815"/>
                    <a:pt x="49778" y="610692"/>
                    <a:pt x="61912" y="600075"/>
                  </a:cubicBezTo>
                  <a:cubicBezTo>
                    <a:pt x="70527" y="592537"/>
                    <a:pt x="80962" y="587375"/>
                    <a:pt x="90487" y="581025"/>
                  </a:cubicBezTo>
                  <a:lnTo>
                    <a:pt x="104775" y="571500"/>
                  </a:lnTo>
                  <a:cubicBezTo>
                    <a:pt x="106362" y="566737"/>
                    <a:pt x="106401" y="561132"/>
                    <a:pt x="109537" y="557212"/>
                  </a:cubicBezTo>
                  <a:cubicBezTo>
                    <a:pt x="120614" y="543366"/>
                    <a:pt x="138682" y="547308"/>
                    <a:pt x="152400" y="538162"/>
                  </a:cubicBezTo>
                  <a:lnTo>
                    <a:pt x="195262" y="509587"/>
                  </a:lnTo>
                  <a:cubicBezTo>
                    <a:pt x="200025" y="506412"/>
                    <a:pt x="204120" y="501872"/>
                    <a:pt x="209550" y="500062"/>
                  </a:cubicBezTo>
                  <a:lnTo>
                    <a:pt x="223837" y="495300"/>
                  </a:lnTo>
                  <a:cubicBezTo>
                    <a:pt x="233362" y="488950"/>
                    <a:pt x="241552" y="479870"/>
                    <a:pt x="252412" y="476250"/>
                  </a:cubicBezTo>
                  <a:cubicBezTo>
                    <a:pt x="261937" y="473075"/>
                    <a:pt x="271247" y="469160"/>
                    <a:pt x="280987" y="466725"/>
                  </a:cubicBezTo>
                  <a:cubicBezTo>
                    <a:pt x="287337" y="465137"/>
                    <a:pt x="293768" y="463843"/>
                    <a:pt x="300037" y="461962"/>
                  </a:cubicBezTo>
                  <a:cubicBezTo>
                    <a:pt x="309654" y="459077"/>
                    <a:pt x="319087" y="455612"/>
                    <a:pt x="328612" y="452437"/>
                  </a:cubicBezTo>
                  <a:cubicBezTo>
                    <a:pt x="333375" y="450850"/>
                    <a:pt x="337919" y="448298"/>
                    <a:pt x="342900" y="447675"/>
                  </a:cubicBezTo>
                  <a:lnTo>
                    <a:pt x="381000" y="442912"/>
                  </a:lnTo>
                  <a:lnTo>
                    <a:pt x="423862" y="428625"/>
                  </a:lnTo>
                  <a:cubicBezTo>
                    <a:pt x="428625" y="427037"/>
                    <a:pt x="433973" y="426647"/>
                    <a:pt x="438150" y="423862"/>
                  </a:cubicBezTo>
                  <a:cubicBezTo>
                    <a:pt x="447675" y="417512"/>
                    <a:pt x="455865" y="408432"/>
                    <a:pt x="466725" y="404812"/>
                  </a:cubicBezTo>
                  <a:cubicBezTo>
                    <a:pt x="471487" y="403225"/>
                    <a:pt x="476090" y="401034"/>
                    <a:pt x="481012" y="400050"/>
                  </a:cubicBezTo>
                  <a:cubicBezTo>
                    <a:pt x="506550" y="394942"/>
                    <a:pt x="514745" y="396911"/>
                    <a:pt x="538162" y="390525"/>
                  </a:cubicBezTo>
                  <a:cubicBezTo>
                    <a:pt x="547848" y="387883"/>
                    <a:pt x="556997" y="383435"/>
                    <a:pt x="566737" y="381000"/>
                  </a:cubicBezTo>
                  <a:cubicBezTo>
                    <a:pt x="595155" y="373895"/>
                    <a:pt x="579331" y="377313"/>
                    <a:pt x="614362" y="371475"/>
                  </a:cubicBezTo>
                  <a:cubicBezTo>
                    <a:pt x="646112" y="373062"/>
                    <a:pt x="677932" y="373597"/>
                    <a:pt x="709612" y="376237"/>
                  </a:cubicBezTo>
                  <a:cubicBezTo>
                    <a:pt x="720113" y="377112"/>
                    <a:pt x="732745" y="382846"/>
                    <a:pt x="742950" y="385762"/>
                  </a:cubicBezTo>
                  <a:cubicBezTo>
                    <a:pt x="749244" y="387560"/>
                    <a:pt x="755706" y="388727"/>
                    <a:pt x="762000" y="390525"/>
                  </a:cubicBezTo>
                  <a:cubicBezTo>
                    <a:pt x="766827" y="391904"/>
                    <a:pt x="771417" y="394069"/>
                    <a:pt x="776287" y="395287"/>
                  </a:cubicBezTo>
                  <a:cubicBezTo>
                    <a:pt x="784140" y="397250"/>
                    <a:pt x="792212" y="398230"/>
                    <a:pt x="800100" y="400050"/>
                  </a:cubicBezTo>
                  <a:cubicBezTo>
                    <a:pt x="812856" y="402994"/>
                    <a:pt x="825241" y="407724"/>
                    <a:pt x="838200" y="409575"/>
                  </a:cubicBezTo>
                  <a:cubicBezTo>
                    <a:pt x="884493" y="416188"/>
                    <a:pt x="860651" y="411615"/>
                    <a:pt x="909637" y="423862"/>
                  </a:cubicBezTo>
                  <a:cubicBezTo>
                    <a:pt x="915987" y="425450"/>
                    <a:pt x="922477" y="426555"/>
                    <a:pt x="928687" y="428625"/>
                  </a:cubicBezTo>
                  <a:cubicBezTo>
                    <a:pt x="972057" y="443080"/>
                    <a:pt x="903543" y="420901"/>
                    <a:pt x="966787" y="438150"/>
                  </a:cubicBezTo>
                  <a:cubicBezTo>
                    <a:pt x="976473" y="440792"/>
                    <a:pt x="985837" y="444500"/>
                    <a:pt x="995362" y="447675"/>
                  </a:cubicBezTo>
                  <a:lnTo>
                    <a:pt x="1009650" y="452437"/>
                  </a:lnTo>
                  <a:cubicBezTo>
                    <a:pt x="1014412" y="454024"/>
                    <a:pt x="1019014" y="456216"/>
                    <a:pt x="1023937" y="457200"/>
                  </a:cubicBezTo>
                  <a:lnTo>
                    <a:pt x="1047750" y="461962"/>
                  </a:lnTo>
                  <a:cubicBezTo>
                    <a:pt x="1063625" y="460375"/>
                    <a:pt x="1079694" y="460140"/>
                    <a:pt x="1095375" y="457200"/>
                  </a:cubicBezTo>
                  <a:cubicBezTo>
                    <a:pt x="1105243" y="455350"/>
                    <a:pt x="1123950" y="447675"/>
                    <a:pt x="1123950" y="447675"/>
                  </a:cubicBezTo>
                  <a:cubicBezTo>
                    <a:pt x="1127125" y="442912"/>
                    <a:pt x="1129428" y="437435"/>
                    <a:pt x="1133475" y="433387"/>
                  </a:cubicBezTo>
                  <a:cubicBezTo>
                    <a:pt x="1137522" y="429340"/>
                    <a:pt x="1143993" y="428170"/>
                    <a:pt x="1147762" y="423862"/>
                  </a:cubicBezTo>
                  <a:cubicBezTo>
                    <a:pt x="1155300" y="415247"/>
                    <a:pt x="1160462" y="404812"/>
                    <a:pt x="1166812" y="395287"/>
                  </a:cubicBezTo>
                  <a:lnTo>
                    <a:pt x="1176337" y="381000"/>
                  </a:lnTo>
                  <a:cubicBezTo>
                    <a:pt x="1179512" y="376237"/>
                    <a:pt x="1184052" y="372142"/>
                    <a:pt x="1185862" y="366712"/>
                  </a:cubicBezTo>
                  <a:cubicBezTo>
                    <a:pt x="1187450" y="361950"/>
                    <a:pt x="1187840" y="356602"/>
                    <a:pt x="1190625" y="352425"/>
                  </a:cubicBezTo>
                  <a:cubicBezTo>
                    <a:pt x="1194361" y="346821"/>
                    <a:pt x="1200150" y="342900"/>
                    <a:pt x="1204912" y="338137"/>
                  </a:cubicBezTo>
                  <a:cubicBezTo>
                    <a:pt x="1212111" y="309344"/>
                    <a:pt x="1207604" y="325300"/>
                    <a:pt x="1219200" y="290512"/>
                  </a:cubicBezTo>
                  <a:cubicBezTo>
                    <a:pt x="1219201" y="290508"/>
                    <a:pt x="1228723" y="261940"/>
                    <a:pt x="1228725" y="261937"/>
                  </a:cubicBezTo>
                  <a:lnTo>
                    <a:pt x="1238250" y="247650"/>
                  </a:lnTo>
                  <a:cubicBezTo>
                    <a:pt x="1254266" y="199594"/>
                    <a:pt x="1229819" y="274163"/>
                    <a:pt x="1247775" y="214312"/>
                  </a:cubicBezTo>
                  <a:cubicBezTo>
                    <a:pt x="1252103" y="199887"/>
                    <a:pt x="1257300" y="185737"/>
                    <a:pt x="1262062" y="171450"/>
                  </a:cubicBezTo>
                  <a:lnTo>
                    <a:pt x="1266825" y="157162"/>
                  </a:lnTo>
                  <a:cubicBezTo>
                    <a:pt x="1268412" y="152400"/>
                    <a:pt x="1267410" y="145659"/>
                    <a:pt x="1271587" y="142875"/>
                  </a:cubicBezTo>
                  <a:cubicBezTo>
                    <a:pt x="1285638" y="133508"/>
                    <a:pt x="1288701" y="132816"/>
                    <a:pt x="1300162" y="119062"/>
                  </a:cubicBezTo>
                  <a:cubicBezTo>
                    <a:pt x="1303826" y="114665"/>
                    <a:pt x="1305640" y="108822"/>
                    <a:pt x="1309687" y="104775"/>
                  </a:cubicBezTo>
                  <a:cubicBezTo>
                    <a:pt x="1337204" y="77260"/>
                    <a:pt x="1310956" y="116070"/>
                    <a:pt x="1338262" y="80962"/>
                  </a:cubicBezTo>
                  <a:cubicBezTo>
                    <a:pt x="1345290" y="71926"/>
                    <a:pt x="1350962" y="61912"/>
                    <a:pt x="1357312" y="52387"/>
                  </a:cubicBezTo>
                  <a:cubicBezTo>
                    <a:pt x="1360487" y="47625"/>
                    <a:pt x="1362075" y="41275"/>
                    <a:pt x="1366837" y="38100"/>
                  </a:cubicBezTo>
                  <a:lnTo>
                    <a:pt x="1381125" y="28575"/>
                  </a:lnTo>
                  <a:cubicBezTo>
                    <a:pt x="1384300" y="23812"/>
                    <a:pt x="1386180" y="17863"/>
                    <a:pt x="1390650" y="14287"/>
                  </a:cubicBezTo>
                  <a:cubicBezTo>
                    <a:pt x="1394570" y="11151"/>
                    <a:pt x="1400447" y="11770"/>
                    <a:pt x="1404937" y="9525"/>
                  </a:cubicBezTo>
                  <a:cubicBezTo>
                    <a:pt x="1410057" y="6965"/>
                    <a:pt x="1414462" y="3175"/>
                    <a:pt x="1419225" y="0"/>
                  </a:cubicBezTo>
                  <a:cubicBezTo>
                    <a:pt x="1436687" y="1587"/>
                    <a:pt x="1454853" y="-395"/>
                    <a:pt x="1471612" y="4762"/>
                  </a:cubicBezTo>
                  <a:cubicBezTo>
                    <a:pt x="1475589" y="5986"/>
                    <a:pt x="1490342" y="37461"/>
                    <a:pt x="1490662" y="38100"/>
                  </a:cubicBezTo>
                  <a:cubicBezTo>
                    <a:pt x="1489075" y="77787"/>
                    <a:pt x="1488730" y="117544"/>
                    <a:pt x="1485900" y="157162"/>
                  </a:cubicBezTo>
                  <a:cubicBezTo>
                    <a:pt x="1485542" y="162170"/>
                    <a:pt x="1483382" y="166960"/>
                    <a:pt x="1481137" y="171450"/>
                  </a:cubicBezTo>
                  <a:cubicBezTo>
                    <a:pt x="1478577" y="176569"/>
                    <a:pt x="1474787" y="180975"/>
                    <a:pt x="1471612" y="185737"/>
                  </a:cubicBezTo>
                  <a:lnTo>
                    <a:pt x="1462087" y="214312"/>
                  </a:lnTo>
                  <a:lnTo>
                    <a:pt x="1457325" y="228600"/>
                  </a:lnTo>
                  <a:cubicBezTo>
                    <a:pt x="1455264" y="253332"/>
                    <a:pt x="1453131" y="292431"/>
                    <a:pt x="1447800" y="319087"/>
                  </a:cubicBezTo>
                  <a:cubicBezTo>
                    <a:pt x="1446815" y="324010"/>
                    <a:pt x="1446251" y="329518"/>
                    <a:pt x="1443037" y="333375"/>
                  </a:cubicBezTo>
                  <a:cubicBezTo>
                    <a:pt x="1437956" y="339473"/>
                    <a:pt x="1430013" y="342496"/>
                    <a:pt x="1423987" y="347662"/>
                  </a:cubicBezTo>
                  <a:cubicBezTo>
                    <a:pt x="1418873" y="352045"/>
                    <a:pt x="1413835" y="356634"/>
                    <a:pt x="1409700" y="361950"/>
                  </a:cubicBezTo>
                  <a:cubicBezTo>
                    <a:pt x="1379784" y="400415"/>
                    <a:pt x="1404021" y="381611"/>
                    <a:pt x="1376362" y="400050"/>
                  </a:cubicBezTo>
                  <a:lnTo>
                    <a:pt x="1366837" y="428625"/>
                  </a:lnTo>
                  <a:cubicBezTo>
                    <a:pt x="1365250" y="433387"/>
                    <a:pt x="1363293" y="438042"/>
                    <a:pt x="1362075" y="442912"/>
                  </a:cubicBezTo>
                  <a:lnTo>
                    <a:pt x="1352550" y="481012"/>
                  </a:lnTo>
                  <a:cubicBezTo>
                    <a:pt x="1349577" y="507765"/>
                    <a:pt x="1342822" y="539984"/>
                    <a:pt x="1352550" y="566737"/>
                  </a:cubicBezTo>
                  <a:cubicBezTo>
                    <a:pt x="1354506" y="572116"/>
                    <a:pt x="1361718" y="573702"/>
                    <a:pt x="1366837" y="576262"/>
                  </a:cubicBezTo>
                  <a:cubicBezTo>
                    <a:pt x="1371327" y="578507"/>
                    <a:pt x="1376635" y="578780"/>
                    <a:pt x="1381125" y="581025"/>
                  </a:cubicBezTo>
                  <a:cubicBezTo>
                    <a:pt x="1418047" y="599486"/>
                    <a:pt x="1373793" y="583345"/>
                    <a:pt x="1409700" y="595312"/>
                  </a:cubicBezTo>
                  <a:cubicBezTo>
                    <a:pt x="1460759" y="629352"/>
                    <a:pt x="1383263" y="576338"/>
                    <a:pt x="1438275" y="619125"/>
                  </a:cubicBezTo>
                  <a:cubicBezTo>
                    <a:pt x="1447311" y="626153"/>
                    <a:pt x="1457692" y="631307"/>
                    <a:pt x="1466850" y="638175"/>
                  </a:cubicBezTo>
                  <a:cubicBezTo>
                    <a:pt x="1473200" y="642937"/>
                    <a:pt x="1479008" y="648524"/>
                    <a:pt x="1485900" y="652462"/>
                  </a:cubicBezTo>
                  <a:cubicBezTo>
                    <a:pt x="1490259" y="654953"/>
                    <a:pt x="1495799" y="654787"/>
                    <a:pt x="1500187" y="657225"/>
                  </a:cubicBezTo>
                  <a:cubicBezTo>
                    <a:pt x="1510194" y="662785"/>
                    <a:pt x="1519237" y="669925"/>
                    <a:pt x="1528762" y="676275"/>
                  </a:cubicBezTo>
                  <a:cubicBezTo>
                    <a:pt x="1551403" y="691369"/>
                    <a:pt x="1537622" y="683991"/>
                    <a:pt x="1571625" y="695325"/>
                  </a:cubicBezTo>
                  <a:lnTo>
                    <a:pt x="1585912" y="700087"/>
                  </a:lnTo>
                  <a:cubicBezTo>
                    <a:pt x="1590675" y="703262"/>
                    <a:pt x="1596624" y="705142"/>
                    <a:pt x="1600200" y="709612"/>
                  </a:cubicBezTo>
                  <a:cubicBezTo>
                    <a:pt x="1603336" y="713532"/>
                    <a:pt x="1601412" y="720350"/>
                    <a:pt x="1604962" y="723900"/>
                  </a:cubicBezTo>
                  <a:cubicBezTo>
                    <a:pt x="1613057" y="731995"/>
                    <a:pt x="1633537" y="742950"/>
                    <a:pt x="1633537" y="742950"/>
                  </a:cubicBezTo>
                  <a:cubicBezTo>
                    <a:pt x="1648632" y="765591"/>
                    <a:pt x="1641251" y="751806"/>
                    <a:pt x="1652587" y="785812"/>
                  </a:cubicBezTo>
                  <a:lnTo>
                    <a:pt x="1657350" y="800100"/>
                  </a:lnTo>
                  <a:lnTo>
                    <a:pt x="1662112" y="814387"/>
                  </a:lnTo>
                  <a:cubicBezTo>
                    <a:pt x="1660300" y="823450"/>
                    <a:pt x="1657471" y="842720"/>
                    <a:pt x="1652587" y="852487"/>
                  </a:cubicBezTo>
                  <a:cubicBezTo>
                    <a:pt x="1650027" y="857607"/>
                    <a:pt x="1647532" y="863199"/>
                    <a:pt x="1643062" y="866775"/>
                  </a:cubicBezTo>
                  <a:cubicBezTo>
                    <a:pt x="1639142" y="869911"/>
                    <a:pt x="1633537" y="869950"/>
                    <a:pt x="1628775" y="871537"/>
                  </a:cubicBezTo>
                  <a:cubicBezTo>
                    <a:pt x="1606132" y="886632"/>
                    <a:pt x="1619919" y="879251"/>
                    <a:pt x="1585912" y="890587"/>
                  </a:cubicBezTo>
                  <a:lnTo>
                    <a:pt x="1571625" y="895350"/>
                  </a:lnTo>
                  <a:lnTo>
                    <a:pt x="1557337" y="900112"/>
                  </a:lnTo>
                  <a:cubicBezTo>
                    <a:pt x="1547812" y="906462"/>
                    <a:pt x="1539622" y="915541"/>
                    <a:pt x="1528762" y="919162"/>
                  </a:cubicBezTo>
                  <a:cubicBezTo>
                    <a:pt x="1524000" y="920750"/>
                    <a:pt x="1518863" y="921487"/>
                    <a:pt x="1514475" y="923925"/>
                  </a:cubicBezTo>
                  <a:cubicBezTo>
                    <a:pt x="1504468" y="929485"/>
                    <a:pt x="1485900" y="942975"/>
                    <a:pt x="1485900" y="942975"/>
                  </a:cubicBezTo>
                  <a:cubicBezTo>
                    <a:pt x="1472271" y="963419"/>
                    <a:pt x="1457597" y="970836"/>
                    <a:pt x="1471612" y="995362"/>
                  </a:cubicBezTo>
                  <a:cubicBezTo>
                    <a:pt x="1474452" y="1000332"/>
                    <a:pt x="1481137" y="1001712"/>
                    <a:pt x="1485900" y="1004887"/>
                  </a:cubicBezTo>
                  <a:lnTo>
                    <a:pt x="1495425" y="1033462"/>
                  </a:lnTo>
                  <a:cubicBezTo>
                    <a:pt x="1497012" y="1038225"/>
                    <a:pt x="1499202" y="1042827"/>
                    <a:pt x="1500187" y="1047750"/>
                  </a:cubicBezTo>
                  <a:cubicBezTo>
                    <a:pt x="1507460" y="1084112"/>
                    <a:pt x="1503946" y="1063530"/>
                    <a:pt x="1509712" y="1109662"/>
                  </a:cubicBezTo>
                  <a:cubicBezTo>
                    <a:pt x="1508125" y="1139825"/>
                    <a:pt x="1510353" y="1170433"/>
                    <a:pt x="1504950" y="1200150"/>
                  </a:cubicBezTo>
                  <a:cubicBezTo>
                    <a:pt x="1503745" y="1206777"/>
                    <a:pt x="1495836" y="1210125"/>
                    <a:pt x="1490662" y="1214437"/>
                  </a:cubicBezTo>
                  <a:cubicBezTo>
                    <a:pt x="1465290" y="1235580"/>
                    <a:pt x="1487864" y="1214404"/>
                    <a:pt x="1462087" y="1228725"/>
                  </a:cubicBezTo>
                  <a:cubicBezTo>
                    <a:pt x="1412962" y="1256017"/>
                    <a:pt x="1451552" y="1241762"/>
                    <a:pt x="1419225" y="1252537"/>
                  </a:cubicBezTo>
                  <a:lnTo>
                    <a:pt x="1400175" y="1281112"/>
                  </a:lnTo>
                  <a:lnTo>
                    <a:pt x="1390650" y="1295400"/>
                  </a:lnTo>
                  <a:cubicBezTo>
                    <a:pt x="1392237" y="1309687"/>
                    <a:pt x="1393226" y="1324054"/>
                    <a:pt x="1395412" y="1338262"/>
                  </a:cubicBezTo>
                  <a:cubicBezTo>
                    <a:pt x="1397120" y="1349361"/>
                    <a:pt x="1401383" y="1360936"/>
                    <a:pt x="1404937" y="1371600"/>
                  </a:cubicBezTo>
                  <a:cubicBezTo>
                    <a:pt x="1370152" y="1383195"/>
                    <a:pt x="1386103" y="1378690"/>
                    <a:pt x="1357312" y="1385887"/>
                  </a:cubicBezTo>
                  <a:cubicBezTo>
                    <a:pt x="1293812" y="1384300"/>
                    <a:pt x="1230266" y="1384009"/>
                    <a:pt x="1166812" y="1381125"/>
                  </a:cubicBezTo>
                  <a:cubicBezTo>
                    <a:pt x="1160273" y="1380828"/>
                    <a:pt x="1154180" y="1377646"/>
                    <a:pt x="1147762" y="1376362"/>
                  </a:cubicBezTo>
                  <a:cubicBezTo>
                    <a:pt x="1138293" y="1374468"/>
                    <a:pt x="1128656" y="1373494"/>
                    <a:pt x="1119187" y="1371600"/>
                  </a:cubicBezTo>
                  <a:cubicBezTo>
                    <a:pt x="1048142" y="1357391"/>
                    <a:pt x="1169480" y="1378393"/>
                    <a:pt x="1071562" y="1362075"/>
                  </a:cubicBezTo>
                  <a:lnTo>
                    <a:pt x="942975" y="1319212"/>
                  </a:lnTo>
                  <a:lnTo>
                    <a:pt x="900112" y="1304925"/>
                  </a:lnTo>
                  <a:lnTo>
                    <a:pt x="885825" y="1300162"/>
                  </a:lnTo>
                  <a:cubicBezTo>
                    <a:pt x="880011" y="1282722"/>
                    <a:pt x="882771" y="1281967"/>
                    <a:pt x="862012" y="1271587"/>
                  </a:cubicBezTo>
                  <a:cubicBezTo>
                    <a:pt x="853032" y="1267097"/>
                    <a:pt x="833437" y="1262062"/>
                    <a:pt x="833437" y="1262062"/>
                  </a:cubicBezTo>
                  <a:cubicBezTo>
                    <a:pt x="801731" y="1230356"/>
                    <a:pt x="835877" y="1260243"/>
                    <a:pt x="804862" y="1243012"/>
                  </a:cubicBezTo>
                  <a:cubicBezTo>
                    <a:pt x="794855" y="1237453"/>
                    <a:pt x="785812" y="1230312"/>
                    <a:pt x="776287" y="1223962"/>
                  </a:cubicBezTo>
                  <a:cubicBezTo>
                    <a:pt x="771525" y="1220787"/>
                    <a:pt x="767430" y="1216247"/>
                    <a:pt x="762000" y="1214437"/>
                  </a:cubicBezTo>
                  <a:lnTo>
                    <a:pt x="747712" y="1209675"/>
                  </a:lnTo>
                  <a:cubicBezTo>
                    <a:pt x="725071" y="1194580"/>
                    <a:pt x="738856" y="1201961"/>
                    <a:pt x="704850" y="1190625"/>
                  </a:cubicBezTo>
                  <a:cubicBezTo>
                    <a:pt x="704846" y="1190624"/>
                    <a:pt x="676280" y="1181101"/>
                    <a:pt x="676275" y="1181100"/>
                  </a:cubicBezTo>
                  <a:cubicBezTo>
                    <a:pt x="666750" y="1179512"/>
                    <a:pt x="657169" y="1178231"/>
                    <a:pt x="647700" y="1176337"/>
                  </a:cubicBezTo>
                  <a:cubicBezTo>
                    <a:pt x="641282" y="1175053"/>
                    <a:pt x="635130" y="1172501"/>
                    <a:pt x="628650" y="1171575"/>
                  </a:cubicBezTo>
                  <a:cubicBezTo>
                    <a:pt x="612856" y="1169319"/>
                    <a:pt x="596900" y="1168400"/>
                    <a:pt x="581025" y="1166812"/>
                  </a:cubicBezTo>
                  <a:lnTo>
                    <a:pt x="371475" y="1171575"/>
                  </a:lnTo>
                  <a:cubicBezTo>
                    <a:pt x="292883" y="1174719"/>
                    <a:pt x="405848" y="1183330"/>
                    <a:pt x="300037" y="1171575"/>
                  </a:cubicBezTo>
                  <a:cubicBezTo>
                    <a:pt x="288418" y="1167701"/>
                    <a:pt x="280694" y="1166518"/>
                    <a:pt x="271462" y="1157287"/>
                  </a:cubicBezTo>
                  <a:cubicBezTo>
                    <a:pt x="267415" y="1153240"/>
                    <a:pt x="266245" y="1146769"/>
                    <a:pt x="261937" y="1143000"/>
                  </a:cubicBezTo>
                  <a:cubicBezTo>
                    <a:pt x="253322" y="1135462"/>
                    <a:pt x="244468" y="1126727"/>
                    <a:pt x="233362" y="1123950"/>
                  </a:cubicBezTo>
                  <a:cubicBezTo>
                    <a:pt x="209442" y="1117969"/>
                    <a:pt x="220522" y="1121257"/>
                    <a:pt x="200025" y="1114425"/>
                  </a:cubicBezTo>
                  <a:cubicBezTo>
                    <a:pt x="195262" y="1111250"/>
                    <a:pt x="189313" y="1109370"/>
                    <a:pt x="185737" y="1104900"/>
                  </a:cubicBezTo>
                  <a:cubicBezTo>
                    <a:pt x="182601" y="1100980"/>
                    <a:pt x="184525" y="1094162"/>
                    <a:pt x="180975" y="1090612"/>
                  </a:cubicBezTo>
                  <a:cubicBezTo>
                    <a:pt x="172880" y="1082517"/>
                    <a:pt x="161925" y="1077912"/>
                    <a:pt x="152400" y="1071562"/>
                  </a:cubicBezTo>
                  <a:cubicBezTo>
                    <a:pt x="147637" y="1068387"/>
                    <a:pt x="142159" y="1066084"/>
                    <a:pt x="138112" y="1062037"/>
                  </a:cubicBezTo>
                  <a:cubicBezTo>
                    <a:pt x="133350" y="1057275"/>
                    <a:pt x="128137" y="1052924"/>
                    <a:pt x="123825" y="1047750"/>
                  </a:cubicBezTo>
                  <a:cubicBezTo>
                    <a:pt x="120161" y="1043353"/>
                    <a:pt x="118347" y="1037509"/>
                    <a:pt x="114300" y="1033462"/>
                  </a:cubicBezTo>
                  <a:cubicBezTo>
                    <a:pt x="110253" y="1029415"/>
                    <a:pt x="104775" y="1027112"/>
                    <a:pt x="100012" y="1023937"/>
                  </a:cubicBezTo>
                  <a:cubicBezTo>
                    <a:pt x="65971" y="972877"/>
                    <a:pt x="118986" y="1050375"/>
                    <a:pt x="76200" y="995362"/>
                  </a:cubicBezTo>
                  <a:cubicBezTo>
                    <a:pt x="69172" y="986326"/>
                    <a:pt x="63500" y="976312"/>
                    <a:pt x="57150" y="966787"/>
                  </a:cubicBezTo>
                  <a:cubicBezTo>
                    <a:pt x="54365" y="962610"/>
                    <a:pt x="54825" y="956888"/>
                    <a:pt x="52387" y="952500"/>
                  </a:cubicBezTo>
                  <a:cubicBezTo>
                    <a:pt x="46827" y="942493"/>
                    <a:pt x="39687" y="933450"/>
                    <a:pt x="33337" y="923925"/>
                  </a:cubicBezTo>
                  <a:lnTo>
                    <a:pt x="23812" y="909637"/>
                  </a:lnTo>
                  <a:lnTo>
                    <a:pt x="14287" y="881062"/>
                  </a:lnTo>
                  <a:lnTo>
                    <a:pt x="9525" y="866775"/>
                  </a:lnTo>
                  <a:cubicBezTo>
                    <a:pt x="7937" y="841375"/>
                    <a:pt x="7294" y="815898"/>
                    <a:pt x="4762" y="790575"/>
                  </a:cubicBezTo>
                  <a:cubicBezTo>
                    <a:pt x="4111" y="784062"/>
                    <a:pt x="0" y="778070"/>
                    <a:pt x="0" y="771525"/>
                  </a:cubicBezTo>
                  <a:cubicBezTo>
                    <a:pt x="0" y="744491"/>
                    <a:pt x="752" y="717297"/>
                    <a:pt x="4762" y="690562"/>
                  </a:cubicBezTo>
                  <a:cubicBezTo>
                    <a:pt x="5611" y="684902"/>
                    <a:pt x="9979" y="680044"/>
                    <a:pt x="14287" y="676275"/>
                  </a:cubicBezTo>
                  <a:cubicBezTo>
                    <a:pt x="22902" y="668737"/>
                    <a:pt x="53722" y="653605"/>
                    <a:pt x="42862" y="657225"/>
                  </a:cubicBezTo>
                  <a:cubicBezTo>
                    <a:pt x="25563" y="662991"/>
                    <a:pt x="12700" y="691356"/>
                    <a:pt x="9525" y="6905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5062185" y="1462822"/>
              <a:ext cx="2111948" cy="1845568"/>
              <a:chOff x="6818502" y="265296"/>
              <a:chExt cx="859143" cy="750780"/>
            </a:xfrm>
          </p:grpSpPr>
          <p:pic>
            <p:nvPicPr>
              <p:cNvPr id="118" name="Picture 2" descr="ê°ë³µì¹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250" r="5466" b="29525"/>
              <a:stretch/>
            </p:blipFill>
            <p:spPr bwMode="auto">
              <a:xfrm rot="1269024">
                <a:off x="6818502" y="265296"/>
                <a:ext cx="817188" cy="670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9" name="그룹 118"/>
              <p:cNvGrpSpPr/>
              <p:nvPr/>
            </p:nvGrpSpPr>
            <p:grpSpPr>
              <a:xfrm>
                <a:off x="6895702" y="817720"/>
                <a:ext cx="781943" cy="198356"/>
                <a:chOff x="5391150" y="1966021"/>
                <a:chExt cx="1209692" cy="278966"/>
              </a:xfrm>
            </p:grpSpPr>
            <p:sp>
              <p:nvSpPr>
                <p:cNvPr id="120" name="자유형 119"/>
                <p:cNvSpPr/>
                <p:nvPr/>
              </p:nvSpPr>
              <p:spPr>
                <a:xfrm>
                  <a:off x="5391150" y="1966021"/>
                  <a:ext cx="1200166" cy="209549"/>
                </a:xfrm>
                <a:custGeom>
                  <a:avLst/>
                  <a:gdLst>
                    <a:gd name="connsiteX0" fmla="*/ 0 w 1200167"/>
                    <a:gd name="connsiteY0" fmla="*/ 209550 h 209550"/>
                    <a:gd name="connsiteX1" fmla="*/ 57150 w 1200167"/>
                    <a:gd name="connsiteY1" fmla="*/ 200025 h 209550"/>
                    <a:gd name="connsiteX2" fmla="*/ 95250 w 1200167"/>
                    <a:gd name="connsiteY2" fmla="*/ 133350 h 209550"/>
                    <a:gd name="connsiteX3" fmla="*/ 123825 w 1200167"/>
                    <a:gd name="connsiteY3" fmla="*/ 114300 h 209550"/>
                    <a:gd name="connsiteX4" fmla="*/ 209550 w 1200167"/>
                    <a:gd name="connsiteY4" fmla="*/ 47625 h 209550"/>
                    <a:gd name="connsiteX5" fmla="*/ 371475 w 1200167"/>
                    <a:gd name="connsiteY5" fmla="*/ 28575 h 209550"/>
                    <a:gd name="connsiteX6" fmla="*/ 476250 w 1200167"/>
                    <a:gd name="connsiteY6" fmla="*/ 38100 h 209550"/>
                    <a:gd name="connsiteX7" fmla="*/ 561975 w 1200167"/>
                    <a:gd name="connsiteY7" fmla="*/ 85725 h 209550"/>
                    <a:gd name="connsiteX8" fmla="*/ 590550 w 1200167"/>
                    <a:gd name="connsiteY8" fmla="*/ 104775 h 209550"/>
                    <a:gd name="connsiteX9" fmla="*/ 619125 w 1200167"/>
                    <a:gd name="connsiteY9" fmla="*/ 114300 h 209550"/>
                    <a:gd name="connsiteX10" fmla="*/ 704850 w 1200167"/>
                    <a:gd name="connsiteY10" fmla="*/ 152400 h 209550"/>
                    <a:gd name="connsiteX11" fmla="*/ 733425 w 1200167"/>
                    <a:gd name="connsiteY11" fmla="*/ 161925 h 209550"/>
                    <a:gd name="connsiteX12" fmla="*/ 876300 w 1200167"/>
                    <a:gd name="connsiteY12" fmla="*/ 152400 h 209550"/>
                    <a:gd name="connsiteX13" fmla="*/ 914400 w 1200167"/>
                    <a:gd name="connsiteY13" fmla="*/ 142875 h 209550"/>
                    <a:gd name="connsiteX14" fmla="*/ 962025 w 1200167"/>
                    <a:gd name="connsiteY14" fmla="*/ 133350 h 209550"/>
                    <a:gd name="connsiteX15" fmla="*/ 1057275 w 1200167"/>
                    <a:gd name="connsiteY15" fmla="*/ 85725 h 209550"/>
                    <a:gd name="connsiteX16" fmla="*/ 1085850 w 1200167"/>
                    <a:gd name="connsiteY16" fmla="*/ 76200 h 209550"/>
                    <a:gd name="connsiteX17" fmla="*/ 1114425 w 1200167"/>
                    <a:gd name="connsiteY17" fmla="*/ 57150 h 209550"/>
                    <a:gd name="connsiteX18" fmla="*/ 1143000 w 1200167"/>
                    <a:gd name="connsiteY18" fmla="*/ 47625 h 209550"/>
                    <a:gd name="connsiteX19" fmla="*/ 1200150 w 1200167"/>
                    <a:gd name="connsiteY19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200167" h="209550">
                      <a:moveTo>
                        <a:pt x="0" y="209550"/>
                      </a:moveTo>
                      <a:cubicBezTo>
                        <a:pt x="19050" y="206375"/>
                        <a:pt x="39876" y="208662"/>
                        <a:pt x="57150" y="200025"/>
                      </a:cubicBezTo>
                      <a:cubicBezTo>
                        <a:pt x="67880" y="194660"/>
                        <a:pt x="91169" y="138247"/>
                        <a:pt x="95250" y="133350"/>
                      </a:cubicBezTo>
                      <a:cubicBezTo>
                        <a:pt x="102579" y="124556"/>
                        <a:pt x="115031" y="121629"/>
                        <a:pt x="123825" y="114300"/>
                      </a:cubicBezTo>
                      <a:cubicBezTo>
                        <a:pt x="147449" y="94613"/>
                        <a:pt x="177124" y="50573"/>
                        <a:pt x="209550" y="47625"/>
                      </a:cubicBezTo>
                      <a:cubicBezTo>
                        <a:pt x="333558" y="36352"/>
                        <a:pt x="279733" y="43865"/>
                        <a:pt x="371475" y="28575"/>
                      </a:cubicBezTo>
                      <a:cubicBezTo>
                        <a:pt x="406400" y="31750"/>
                        <a:pt x="441533" y="33140"/>
                        <a:pt x="476250" y="38100"/>
                      </a:cubicBezTo>
                      <a:cubicBezTo>
                        <a:pt x="508256" y="42672"/>
                        <a:pt x="538177" y="69860"/>
                        <a:pt x="561975" y="85725"/>
                      </a:cubicBezTo>
                      <a:cubicBezTo>
                        <a:pt x="571500" y="92075"/>
                        <a:pt x="579690" y="101155"/>
                        <a:pt x="590550" y="104775"/>
                      </a:cubicBezTo>
                      <a:cubicBezTo>
                        <a:pt x="600075" y="107950"/>
                        <a:pt x="610145" y="109810"/>
                        <a:pt x="619125" y="114300"/>
                      </a:cubicBezTo>
                      <a:cubicBezTo>
                        <a:pt x="709691" y="159583"/>
                        <a:pt x="557408" y="103253"/>
                        <a:pt x="704850" y="152400"/>
                      </a:cubicBezTo>
                      <a:lnTo>
                        <a:pt x="733425" y="161925"/>
                      </a:lnTo>
                      <a:cubicBezTo>
                        <a:pt x="781050" y="158750"/>
                        <a:pt x="828832" y="157397"/>
                        <a:pt x="876300" y="152400"/>
                      </a:cubicBezTo>
                      <a:cubicBezTo>
                        <a:pt x="889319" y="151030"/>
                        <a:pt x="901621" y="145715"/>
                        <a:pt x="914400" y="142875"/>
                      </a:cubicBezTo>
                      <a:cubicBezTo>
                        <a:pt x="930204" y="139363"/>
                        <a:pt x="946150" y="136525"/>
                        <a:pt x="962025" y="133350"/>
                      </a:cubicBezTo>
                      <a:cubicBezTo>
                        <a:pt x="993775" y="117475"/>
                        <a:pt x="1023599" y="96950"/>
                        <a:pt x="1057275" y="85725"/>
                      </a:cubicBezTo>
                      <a:cubicBezTo>
                        <a:pt x="1066800" y="82550"/>
                        <a:pt x="1076870" y="80690"/>
                        <a:pt x="1085850" y="76200"/>
                      </a:cubicBezTo>
                      <a:cubicBezTo>
                        <a:pt x="1096089" y="71080"/>
                        <a:pt x="1104186" y="62270"/>
                        <a:pt x="1114425" y="57150"/>
                      </a:cubicBezTo>
                      <a:cubicBezTo>
                        <a:pt x="1123405" y="52660"/>
                        <a:pt x="1134223" y="52501"/>
                        <a:pt x="1143000" y="47625"/>
                      </a:cubicBezTo>
                      <a:cubicBezTo>
                        <a:pt x="1202792" y="14407"/>
                        <a:pt x="1200150" y="31499"/>
                        <a:pt x="1200150" y="0"/>
                      </a:cubicBezTo>
                    </a:path>
                  </a:pathLst>
                </a:cu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자유형 120"/>
                <p:cNvSpPr/>
                <p:nvPr/>
              </p:nvSpPr>
              <p:spPr>
                <a:xfrm>
                  <a:off x="5400675" y="2035438"/>
                  <a:ext cx="1200167" cy="209549"/>
                </a:xfrm>
                <a:custGeom>
                  <a:avLst/>
                  <a:gdLst>
                    <a:gd name="connsiteX0" fmla="*/ 0 w 1200167"/>
                    <a:gd name="connsiteY0" fmla="*/ 209550 h 209550"/>
                    <a:gd name="connsiteX1" fmla="*/ 57150 w 1200167"/>
                    <a:gd name="connsiteY1" fmla="*/ 200025 h 209550"/>
                    <a:gd name="connsiteX2" fmla="*/ 95250 w 1200167"/>
                    <a:gd name="connsiteY2" fmla="*/ 133350 h 209550"/>
                    <a:gd name="connsiteX3" fmla="*/ 123825 w 1200167"/>
                    <a:gd name="connsiteY3" fmla="*/ 114300 h 209550"/>
                    <a:gd name="connsiteX4" fmla="*/ 209550 w 1200167"/>
                    <a:gd name="connsiteY4" fmla="*/ 47625 h 209550"/>
                    <a:gd name="connsiteX5" fmla="*/ 371475 w 1200167"/>
                    <a:gd name="connsiteY5" fmla="*/ 28575 h 209550"/>
                    <a:gd name="connsiteX6" fmla="*/ 476250 w 1200167"/>
                    <a:gd name="connsiteY6" fmla="*/ 38100 h 209550"/>
                    <a:gd name="connsiteX7" fmla="*/ 561975 w 1200167"/>
                    <a:gd name="connsiteY7" fmla="*/ 85725 h 209550"/>
                    <a:gd name="connsiteX8" fmla="*/ 590550 w 1200167"/>
                    <a:gd name="connsiteY8" fmla="*/ 104775 h 209550"/>
                    <a:gd name="connsiteX9" fmla="*/ 619125 w 1200167"/>
                    <a:gd name="connsiteY9" fmla="*/ 114300 h 209550"/>
                    <a:gd name="connsiteX10" fmla="*/ 704850 w 1200167"/>
                    <a:gd name="connsiteY10" fmla="*/ 152400 h 209550"/>
                    <a:gd name="connsiteX11" fmla="*/ 733425 w 1200167"/>
                    <a:gd name="connsiteY11" fmla="*/ 161925 h 209550"/>
                    <a:gd name="connsiteX12" fmla="*/ 876300 w 1200167"/>
                    <a:gd name="connsiteY12" fmla="*/ 152400 h 209550"/>
                    <a:gd name="connsiteX13" fmla="*/ 914400 w 1200167"/>
                    <a:gd name="connsiteY13" fmla="*/ 142875 h 209550"/>
                    <a:gd name="connsiteX14" fmla="*/ 962025 w 1200167"/>
                    <a:gd name="connsiteY14" fmla="*/ 133350 h 209550"/>
                    <a:gd name="connsiteX15" fmla="*/ 1057275 w 1200167"/>
                    <a:gd name="connsiteY15" fmla="*/ 85725 h 209550"/>
                    <a:gd name="connsiteX16" fmla="*/ 1085850 w 1200167"/>
                    <a:gd name="connsiteY16" fmla="*/ 76200 h 209550"/>
                    <a:gd name="connsiteX17" fmla="*/ 1114425 w 1200167"/>
                    <a:gd name="connsiteY17" fmla="*/ 57150 h 209550"/>
                    <a:gd name="connsiteX18" fmla="*/ 1143000 w 1200167"/>
                    <a:gd name="connsiteY18" fmla="*/ 47625 h 209550"/>
                    <a:gd name="connsiteX19" fmla="*/ 1200150 w 1200167"/>
                    <a:gd name="connsiteY19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200167" h="209550">
                      <a:moveTo>
                        <a:pt x="0" y="209550"/>
                      </a:moveTo>
                      <a:cubicBezTo>
                        <a:pt x="19050" y="206375"/>
                        <a:pt x="39876" y="208662"/>
                        <a:pt x="57150" y="200025"/>
                      </a:cubicBezTo>
                      <a:cubicBezTo>
                        <a:pt x="67880" y="194660"/>
                        <a:pt x="91169" y="138247"/>
                        <a:pt x="95250" y="133350"/>
                      </a:cubicBezTo>
                      <a:cubicBezTo>
                        <a:pt x="102579" y="124556"/>
                        <a:pt x="115031" y="121629"/>
                        <a:pt x="123825" y="114300"/>
                      </a:cubicBezTo>
                      <a:cubicBezTo>
                        <a:pt x="147449" y="94613"/>
                        <a:pt x="177124" y="50573"/>
                        <a:pt x="209550" y="47625"/>
                      </a:cubicBezTo>
                      <a:cubicBezTo>
                        <a:pt x="333558" y="36352"/>
                        <a:pt x="279733" y="43865"/>
                        <a:pt x="371475" y="28575"/>
                      </a:cubicBezTo>
                      <a:cubicBezTo>
                        <a:pt x="406400" y="31750"/>
                        <a:pt x="441533" y="33140"/>
                        <a:pt x="476250" y="38100"/>
                      </a:cubicBezTo>
                      <a:cubicBezTo>
                        <a:pt x="508256" y="42672"/>
                        <a:pt x="538177" y="69860"/>
                        <a:pt x="561975" y="85725"/>
                      </a:cubicBezTo>
                      <a:cubicBezTo>
                        <a:pt x="571500" y="92075"/>
                        <a:pt x="579690" y="101155"/>
                        <a:pt x="590550" y="104775"/>
                      </a:cubicBezTo>
                      <a:cubicBezTo>
                        <a:pt x="600075" y="107950"/>
                        <a:pt x="610145" y="109810"/>
                        <a:pt x="619125" y="114300"/>
                      </a:cubicBezTo>
                      <a:cubicBezTo>
                        <a:pt x="709691" y="159583"/>
                        <a:pt x="557408" y="103253"/>
                        <a:pt x="704850" y="152400"/>
                      </a:cubicBezTo>
                      <a:lnTo>
                        <a:pt x="733425" y="161925"/>
                      </a:lnTo>
                      <a:cubicBezTo>
                        <a:pt x="781050" y="158750"/>
                        <a:pt x="828832" y="157397"/>
                        <a:pt x="876300" y="152400"/>
                      </a:cubicBezTo>
                      <a:cubicBezTo>
                        <a:pt x="889319" y="151030"/>
                        <a:pt x="901621" y="145715"/>
                        <a:pt x="914400" y="142875"/>
                      </a:cubicBezTo>
                      <a:cubicBezTo>
                        <a:pt x="930204" y="139363"/>
                        <a:pt x="946150" y="136525"/>
                        <a:pt x="962025" y="133350"/>
                      </a:cubicBezTo>
                      <a:cubicBezTo>
                        <a:pt x="993775" y="117475"/>
                        <a:pt x="1023599" y="96950"/>
                        <a:pt x="1057275" y="85725"/>
                      </a:cubicBezTo>
                      <a:cubicBezTo>
                        <a:pt x="1066800" y="82550"/>
                        <a:pt x="1076870" y="80690"/>
                        <a:pt x="1085850" y="76200"/>
                      </a:cubicBezTo>
                      <a:cubicBezTo>
                        <a:pt x="1096089" y="71080"/>
                        <a:pt x="1104186" y="62270"/>
                        <a:pt x="1114425" y="57150"/>
                      </a:cubicBezTo>
                      <a:cubicBezTo>
                        <a:pt x="1123405" y="52660"/>
                        <a:pt x="1134223" y="52501"/>
                        <a:pt x="1143000" y="47625"/>
                      </a:cubicBezTo>
                      <a:cubicBezTo>
                        <a:pt x="1202792" y="14407"/>
                        <a:pt x="1200150" y="31499"/>
                        <a:pt x="1200150" y="0"/>
                      </a:cubicBezTo>
                    </a:path>
                  </a:pathLst>
                </a:custGeom>
                <a:ln w="63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95071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4283" y="220457"/>
            <a:ext cx="4477083" cy="1206066"/>
            <a:chOff x="1593033" y="5706857"/>
            <a:chExt cx="4477083" cy="120606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619698" y="6067425"/>
              <a:ext cx="4273419" cy="744623"/>
            </a:xfrm>
            <a:prstGeom prst="roundRect">
              <a:avLst>
                <a:gd name="adj" fmla="val 3126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 smtClean="0"/>
                <a:t>타이틀명</a:t>
              </a:r>
              <a:endParaRPr lang="ko-KR" altLang="en-US" dirty="0"/>
            </a:p>
          </p:txBody>
        </p:sp>
        <p:pic>
          <p:nvPicPr>
            <p:cNvPr id="6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98" t="5385" r="21564" b="4769"/>
            <a:stretch/>
          </p:blipFill>
          <p:spPr bwMode="auto">
            <a:xfrm>
              <a:off x="1723506" y="5732257"/>
              <a:ext cx="674218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artoon shrimp - stock vector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26" t="21572" r="11540" b="26683"/>
            <a:stretch/>
          </p:blipFill>
          <p:spPr bwMode="auto">
            <a:xfrm>
              <a:off x="1593033" y="5798706"/>
              <a:ext cx="1462406" cy="111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9" t="5385" r="46871" b="4769"/>
            <a:stretch/>
          </p:blipFill>
          <p:spPr bwMode="auto">
            <a:xfrm>
              <a:off x="1953513" y="5732257"/>
              <a:ext cx="142876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9" t="5385" r="46871" b="4769"/>
            <a:stretch/>
          </p:blipFill>
          <p:spPr bwMode="auto">
            <a:xfrm>
              <a:off x="5255513" y="5706857"/>
              <a:ext cx="142876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sea rock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3" t="64043" r="68167" b="14228"/>
            <a:stretch/>
          </p:blipFill>
          <p:spPr bwMode="auto">
            <a:xfrm>
              <a:off x="5118388" y="6169522"/>
              <a:ext cx="865775" cy="725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Sorry, this guy was TOO irresistible not to pin :)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39" t="25384" r="28761" b="26615"/>
            <a:stretch/>
          </p:blipFill>
          <p:spPr bwMode="auto">
            <a:xfrm>
              <a:off x="5109893" y="5853058"/>
              <a:ext cx="960223" cy="79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9" t="5385" r="46871" b="4769"/>
            <a:stretch/>
          </p:blipFill>
          <p:spPr bwMode="auto">
            <a:xfrm>
              <a:off x="5865113" y="5732257"/>
              <a:ext cx="142876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372" y="3685794"/>
            <a:ext cx="37338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´ìë¨ìë¼ ê°ë³µì¹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2" t="33789" r="314" b="31669"/>
          <a:stretch/>
        </p:blipFill>
        <p:spPr bwMode="auto">
          <a:xfrm rot="10800000">
            <a:off x="5422391" y="4334256"/>
            <a:ext cx="2450593" cy="140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623" y="2147382"/>
            <a:ext cx="3950743" cy="1130829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551428" y="4192846"/>
            <a:ext cx="4273419" cy="744623"/>
          </a:xfrm>
          <a:prstGeom prst="roundRect">
            <a:avLst>
              <a:gd name="adj" fmla="val 3126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/>
              <a:t>타이틀명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561599" y="3968750"/>
            <a:ext cx="4119259" cy="1167965"/>
            <a:chOff x="561599" y="3968750"/>
            <a:chExt cx="4119259" cy="1167965"/>
          </a:xfrm>
        </p:grpSpPr>
        <p:grpSp>
          <p:nvGrpSpPr>
            <p:cNvPr id="3" name="그룹 2"/>
            <p:cNvGrpSpPr/>
            <p:nvPr/>
          </p:nvGrpSpPr>
          <p:grpSpPr>
            <a:xfrm>
              <a:off x="561599" y="4171758"/>
              <a:ext cx="1036542" cy="836847"/>
              <a:chOff x="524763" y="3857678"/>
              <a:chExt cx="1462406" cy="1180666"/>
            </a:xfrm>
          </p:grpSpPr>
          <p:pic>
            <p:nvPicPr>
              <p:cNvPr id="31" name="Picture 2" descr="seaweed illustration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98" t="5385" r="21564" b="4769"/>
              <a:stretch/>
            </p:blipFill>
            <p:spPr bwMode="auto">
              <a:xfrm>
                <a:off x="655236" y="3857678"/>
                <a:ext cx="674218" cy="1090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4" descr="cartoon shrimp - stock vecto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26" t="21572" r="11540" b="26683"/>
              <a:stretch/>
            </p:blipFill>
            <p:spPr bwMode="auto">
              <a:xfrm>
                <a:off x="524763" y="3924127"/>
                <a:ext cx="1462406" cy="1114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seaweed illustration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59" t="5385" r="46871" b="4769"/>
              <a:stretch/>
            </p:blipFill>
            <p:spPr bwMode="auto">
              <a:xfrm>
                <a:off x="885243" y="3857678"/>
                <a:ext cx="142876" cy="1090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" name="그룹 1"/>
            <p:cNvGrpSpPr/>
            <p:nvPr/>
          </p:nvGrpSpPr>
          <p:grpSpPr>
            <a:xfrm>
              <a:off x="4041624" y="4192847"/>
              <a:ext cx="639234" cy="791046"/>
              <a:chOff x="4041623" y="3832278"/>
              <a:chExt cx="960223" cy="1188267"/>
            </a:xfrm>
          </p:grpSpPr>
          <p:pic>
            <p:nvPicPr>
              <p:cNvPr id="35" name="Picture 2" descr="seaweed illustration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59" t="5385" r="46871" b="4769"/>
              <a:stretch/>
            </p:blipFill>
            <p:spPr bwMode="auto">
              <a:xfrm>
                <a:off x="4187243" y="3832278"/>
                <a:ext cx="142876" cy="1090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sea rock illustration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33" t="64043" r="68167" b="14228"/>
              <a:stretch/>
            </p:blipFill>
            <p:spPr bwMode="auto">
              <a:xfrm>
                <a:off x="4050118" y="4294943"/>
                <a:ext cx="865775" cy="725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8" descr="Sorry, this guy was TOO irresistible not to pin :)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39" t="25384" r="28761" b="26615"/>
              <a:stretch/>
            </p:blipFill>
            <p:spPr bwMode="auto">
              <a:xfrm>
                <a:off x="4041623" y="3978479"/>
                <a:ext cx="960223" cy="79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seaweed illustration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59" t="5385" r="46871" b="4769"/>
              <a:stretch/>
            </p:blipFill>
            <p:spPr bwMode="auto">
              <a:xfrm>
                <a:off x="4796843" y="3857678"/>
                <a:ext cx="142876" cy="1090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25667" y="3968750"/>
              <a:ext cx="3749365" cy="590115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6117" y="4546600"/>
              <a:ext cx="3749365" cy="590115"/>
            </a:xfrm>
            <a:prstGeom prst="rect">
              <a:avLst/>
            </a:prstGeom>
          </p:spPr>
        </p:pic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6025" y="5294410"/>
            <a:ext cx="3749365" cy="59011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6475" y="5872260"/>
            <a:ext cx="3749365" cy="590115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1131957" y="5497418"/>
            <a:ext cx="1036542" cy="836847"/>
            <a:chOff x="524763" y="3857678"/>
            <a:chExt cx="1462406" cy="1180666"/>
          </a:xfrm>
        </p:grpSpPr>
        <p:pic>
          <p:nvPicPr>
            <p:cNvPr id="51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98" t="5385" r="21564" b="4769"/>
            <a:stretch/>
          </p:blipFill>
          <p:spPr bwMode="auto">
            <a:xfrm>
              <a:off x="655236" y="3857678"/>
              <a:ext cx="674218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cartoon shrimp - stock vector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26" t="21572" r="11540" b="26683"/>
            <a:stretch/>
          </p:blipFill>
          <p:spPr bwMode="auto">
            <a:xfrm>
              <a:off x="524763" y="3924127"/>
              <a:ext cx="1462406" cy="111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9" t="5385" r="46871" b="4769"/>
            <a:stretch/>
          </p:blipFill>
          <p:spPr bwMode="auto">
            <a:xfrm>
              <a:off x="885243" y="3857678"/>
              <a:ext cx="142876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/>
          <p:cNvGrpSpPr/>
          <p:nvPr/>
        </p:nvGrpSpPr>
        <p:grpSpPr>
          <a:xfrm>
            <a:off x="4611982" y="5518507"/>
            <a:ext cx="639234" cy="791046"/>
            <a:chOff x="4041623" y="3832278"/>
            <a:chExt cx="960223" cy="1188267"/>
          </a:xfrm>
        </p:grpSpPr>
        <p:pic>
          <p:nvPicPr>
            <p:cNvPr id="47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9" t="5385" r="46871" b="4769"/>
            <a:stretch/>
          </p:blipFill>
          <p:spPr bwMode="auto">
            <a:xfrm>
              <a:off x="4187243" y="3832278"/>
              <a:ext cx="142876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sea rock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3" t="64043" r="68167" b="14228"/>
            <a:stretch/>
          </p:blipFill>
          <p:spPr bwMode="auto">
            <a:xfrm>
              <a:off x="4050118" y="4294943"/>
              <a:ext cx="865775" cy="725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8" descr="Sorry, this guy was TOO irresistible not to pin :)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39" t="25384" r="28761" b="26615"/>
            <a:stretch/>
          </p:blipFill>
          <p:spPr bwMode="auto">
            <a:xfrm>
              <a:off x="4041623" y="3978479"/>
              <a:ext cx="960223" cy="79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9" t="5385" r="46871" b="4769"/>
            <a:stretch/>
          </p:blipFill>
          <p:spPr bwMode="auto">
            <a:xfrm>
              <a:off x="4796843" y="3857678"/>
              <a:ext cx="142876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7220186" y="1780389"/>
            <a:ext cx="1620184" cy="353843"/>
            <a:chOff x="6944642" y="1309038"/>
            <a:chExt cx="3688818" cy="805627"/>
          </a:xfrm>
        </p:grpSpPr>
        <p:grpSp>
          <p:nvGrpSpPr>
            <p:cNvPr id="17" name="그룹 16"/>
            <p:cNvGrpSpPr/>
            <p:nvPr/>
          </p:nvGrpSpPr>
          <p:grpSpPr>
            <a:xfrm>
              <a:off x="7136137" y="1516225"/>
              <a:ext cx="3497323" cy="537348"/>
              <a:chOff x="7136140" y="1516225"/>
              <a:chExt cx="3552619" cy="537348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7189397" y="1570588"/>
                <a:ext cx="3499362" cy="482985"/>
              </a:xfrm>
              <a:prstGeom prst="roundRect">
                <a:avLst>
                  <a:gd name="adj" fmla="val 20747"/>
                </a:avLst>
              </a:prstGeom>
              <a:solidFill>
                <a:schemeClr val="tx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7136140" y="1516225"/>
                <a:ext cx="3499361" cy="482985"/>
              </a:xfrm>
              <a:prstGeom prst="roundRect">
                <a:avLst>
                  <a:gd name="adj" fmla="val 20747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으앙 </a:t>
                </a:r>
                <a:r>
                  <a:rPr lang="ko-KR" altLang="en-US" sz="900" dirty="0" err="1" smtClean="0"/>
                  <a:t>쥬금</a:t>
                </a:r>
                <a:endParaRPr lang="ko-KR" altLang="en-US" sz="900" dirty="0"/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>
                <a:off x="7167939" y="1558170"/>
                <a:ext cx="3435763" cy="399094"/>
              </a:xfrm>
              <a:prstGeom prst="roundRect">
                <a:avLst>
                  <a:gd name="adj" fmla="val 20747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6944642" y="1309038"/>
              <a:ext cx="953934" cy="805627"/>
              <a:chOff x="6944642" y="1309038"/>
              <a:chExt cx="953934" cy="805627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6944642" y="1309038"/>
                <a:ext cx="953934" cy="805627"/>
                <a:chOff x="6366029" y="3040308"/>
                <a:chExt cx="953934" cy="805627"/>
              </a:xfrm>
            </p:grpSpPr>
            <p:pic>
              <p:nvPicPr>
                <p:cNvPr id="60" name="Picture 4" descr="ì´ìë¨ìë¼! ê°ë³µì¹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866212">
                  <a:off x="6433850" y="3040308"/>
                  <a:ext cx="768661" cy="768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1" name="물결 60"/>
                <p:cNvSpPr/>
                <p:nvPr/>
              </p:nvSpPr>
              <p:spPr>
                <a:xfrm>
                  <a:off x="6366029" y="3546672"/>
                  <a:ext cx="885133" cy="299263"/>
                </a:xfrm>
                <a:prstGeom prst="wave">
                  <a:avLst>
                    <a:gd name="adj1" fmla="val 20000"/>
                    <a:gd name="adj2" fmla="val -1000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2" name="그룹 61"/>
                <p:cNvGrpSpPr/>
                <p:nvPr/>
              </p:nvGrpSpPr>
              <p:grpSpPr>
                <a:xfrm>
                  <a:off x="6423728" y="3540445"/>
                  <a:ext cx="896235" cy="298131"/>
                  <a:chOff x="2319867" y="1591732"/>
                  <a:chExt cx="1076907" cy="360621"/>
                </a:xfrm>
              </p:grpSpPr>
              <p:sp>
                <p:nvSpPr>
                  <p:cNvPr id="63" name="자유형 62"/>
                  <p:cNvSpPr/>
                  <p:nvPr/>
                </p:nvSpPr>
                <p:spPr>
                  <a:xfrm>
                    <a:off x="2319867" y="1591732"/>
                    <a:ext cx="1026583" cy="208221"/>
                  </a:xfrm>
                  <a:custGeom>
                    <a:avLst/>
                    <a:gdLst>
                      <a:gd name="connsiteX0" fmla="*/ 0 w 1126067"/>
                      <a:gd name="connsiteY0" fmla="*/ 298239 h 430260"/>
                      <a:gd name="connsiteX1" fmla="*/ 397934 w 1126067"/>
                      <a:gd name="connsiteY1" fmla="*/ 1906 h 430260"/>
                      <a:gd name="connsiteX2" fmla="*/ 787400 w 1126067"/>
                      <a:gd name="connsiteY2" fmla="*/ 425239 h 430260"/>
                      <a:gd name="connsiteX3" fmla="*/ 1126067 w 1126067"/>
                      <a:gd name="connsiteY3" fmla="*/ 196639 h 430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26067" h="430260">
                        <a:moveTo>
                          <a:pt x="0" y="298239"/>
                        </a:moveTo>
                        <a:cubicBezTo>
                          <a:pt x="133350" y="139489"/>
                          <a:pt x="266701" y="-19261"/>
                          <a:pt x="397934" y="1906"/>
                        </a:cubicBezTo>
                        <a:cubicBezTo>
                          <a:pt x="529167" y="23073"/>
                          <a:pt x="666044" y="392783"/>
                          <a:pt x="787400" y="425239"/>
                        </a:cubicBezTo>
                        <a:cubicBezTo>
                          <a:pt x="908756" y="457695"/>
                          <a:pt x="1017411" y="327167"/>
                          <a:pt x="1126067" y="196639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자유형 63"/>
                  <p:cNvSpPr/>
                  <p:nvPr/>
                </p:nvSpPr>
                <p:spPr>
                  <a:xfrm>
                    <a:off x="2370191" y="1744132"/>
                    <a:ext cx="1026583" cy="208221"/>
                  </a:xfrm>
                  <a:custGeom>
                    <a:avLst/>
                    <a:gdLst>
                      <a:gd name="connsiteX0" fmla="*/ 0 w 1126067"/>
                      <a:gd name="connsiteY0" fmla="*/ 298239 h 430260"/>
                      <a:gd name="connsiteX1" fmla="*/ 397934 w 1126067"/>
                      <a:gd name="connsiteY1" fmla="*/ 1906 h 430260"/>
                      <a:gd name="connsiteX2" fmla="*/ 787400 w 1126067"/>
                      <a:gd name="connsiteY2" fmla="*/ 425239 h 430260"/>
                      <a:gd name="connsiteX3" fmla="*/ 1126067 w 1126067"/>
                      <a:gd name="connsiteY3" fmla="*/ 196639 h 430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26067" h="430260">
                        <a:moveTo>
                          <a:pt x="0" y="298239"/>
                        </a:moveTo>
                        <a:cubicBezTo>
                          <a:pt x="133350" y="139489"/>
                          <a:pt x="266701" y="-19261"/>
                          <a:pt x="397934" y="1906"/>
                        </a:cubicBezTo>
                        <a:cubicBezTo>
                          <a:pt x="529167" y="23073"/>
                          <a:pt x="666044" y="392783"/>
                          <a:pt x="787400" y="425239"/>
                        </a:cubicBezTo>
                        <a:cubicBezTo>
                          <a:pt x="908756" y="457695"/>
                          <a:pt x="1017411" y="327167"/>
                          <a:pt x="1126067" y="196639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cxnSp>
            <p:nvCxnSpPr>
              <p:cNvPr id="59" name="직선 연결선 58"/>
              <p:cNvCxnSpPr/>
              <p:nvPr/>
            </p:nvCxnSpPr>
            <p:spPr>
              <a:xfrm>
                <a:off x="7196649" y="1586013"/>
                <a:ext cx="61296" cy="21431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60" y="791207"/>
            <a:ext cx="1562100" cy="1343025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>
            <a:off x="7257945" y="2372909"/>
            <a:ext cx="1645340" cy="384451"/>
            <a:chOff x="413530" y="3837966"/>
            <a:chExt cx="1645340" cy="384451"/>
          </a:xfrm>
        </p:grpSpPr>
        <p:sp>
          <p:nvSpPr>
            <p:cNvPr id="66" name="모서리가 둥근 직사각형 65"/>
            <p:cNvSpPr/>
            <p:nvPr/>
          </p:nvSpPr>
          <p:spPr>
            <a:xfrm>
              <a:off x="433388" y="3919537"/>
              <a:ext cx="1504950" cy="261937"/>
            </a:xfrm>
            <a:prstGeom prst="roundRect">
              <a:avLst>
                <a:gd name="adj" fmla="val 1121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69105" y="3969543"/>
              <a:ext cx="1426369" cy="16748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465076" y="3951683"/>
              <a:ext cx="335755" cy="197644"/>
            </a:xfrm>
            <a:prstGeom prst="roundRect">
              <a:avLst>
                <a:gd name="adj" fmla="val 11212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13530" y="3932112"/>
              <a:ext cx="450764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chemeClr val="bg1"/>
                  </a:solidFill>
                </a:rPr>
                <a:t>Lv.51</a:t>
              </a:r>
              <a:endParaRPr lang="ko-KR" altLang="en-US" sz="900">
                <a:solidFill>
                  <a:schemeClr val="bg1"/>
                </a:solidFill>
              </a:endParaRPr>
            </a:p>
          </p:txBody>
        </p:sp>
        <p:pic>
          <p:nvPicPr>
            <p:cNvPr id="70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12770">
              <a:off x="1761423" y="3913293"/>
              <a:ext cx="297447" cy="309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타원 70"/>
            <p:cNvSpPr/>
            <p:nvPr/>
          </p:nvSpPr>
          <p:spPr>
            <a:xfrm>
              <a:off x="1724026" y="3981926"/>
              <a:ext cx="45719" cy="4571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1764469" y="3905687"/>
              <a:ext cx="55320" cy="553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1696749" y="3837966"/>
              <a:ext cx="66937" cy="6693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1525" y="3933302"/>
              <a:ext cx="992579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900" dirty="0" err="1" smtClean="0">
                  <a:solidFill>
                    <a:schemeClr val="bg1"/>
                  </a:solidFill>
                </a:rPr>
                <a:t>가나다라마바사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049511" y="6401404"/>
            <a:ext cx="1672293" cy="474090"/>
            <a:chOff x="413530" y="3823591"/>
            <a:chExt cx="1672293" cy="474090"/>
          </a:xfrm>
        </p:grpSpPr>
        <p:grpSp>
          <p:nvGrpSpPr>
            <p:cNvPr id="76" name="그룹 75"/>
            <p:cNvGrpSpPr/>
            <p:nvPr/>
          </p:nvGrpSpPr>
          <p:grpSpPr>
            <a:xfrm>
              <a:off x="413530" y="3837966"/>
              <a:ext cx="1524808" cy="343508"/>
              <a:chOff x="413530" y="3837966"/>
              <a:chExt cx="1524808" cy="343508"/>
            </a:xfrm>
          </p:grpSpPr>
          <p:sp>
            <p:nvSpPr>
              <p:cNvPr id="78" name="모서리가 둥근 직사각형 77"/>
              <p:cNvSpPr/>
              <p:nvPr/>
            </p:nvSpPr>
            <p:spPr>
              <a:xfrm>
                <a:off x="433388" y="3919537"/>
                <a:ext cx="1504950" cy="261937"/>
              </a:xfrm>
              <a:prstGeom prst="roundRect">
                <a:avLst>
                  <a:gd name="adj" fmla="val 1121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469105" y="3969543"/>
                <a:ext cx="1426369" cy="16748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465076" y="3951683"/>
                <a:ext cx="335755" cy="197644"/>
              </a:xfrm>
              <a:prstGeom prst="roundRect">
                <a:avLst>
                  <a:gd name="adj" fmla="val 11212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413530" y="3932112"/>
                <a:ext cx="450764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900" dirty="0" smtClean="0">
                    <a:solidFill>
                      <a:schemeClr val="bg1"/>
                    </a:solidFill>
                  </a:rPr>
                  <a:t>Lv.51</a:t>
                </a:r>
                <a:endParaRPr lang="ko-KR" alt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타원 81"/>
              <p:cNvSpPr/>
              <p:nvPr/>
            </p:nvSpPr>
            <p:spPr>
              <a:xfrm>
                <a:off x="1724026" y="3981926"/>
                <a:ext cx="45719" cy="4571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1764469" y="3905687"/>
                <a:ext cx="55320" cy="5532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1696749" y="3837966"/>
                <a:ext cx="66937" cy="6693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31525" y="3933302"/>
                <a:ext cx="992579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900" dirty="0" err="1" smtClean="0">
                    <a:solidFill>
                      <a:schemeClr val="bg1"/>
                    </a:solidFill>
                  </a:rPr>
                  <a:t>가나다라마바사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7" name="Picture 10" descr=" 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07" t="4115" r="23169" b="35218"/>
            <a:stretch/>
          </p:blipFill>
          <p:spPr bwMode="auto">
            <a:xfrm>
              <a:off x="1700300" y="3823591"/>
              <a:ext cx="385523" cy="474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그룹 85"/>
          <p:cNvGrpSpPr/>
          <p:nvPr/>
        </p:nvGrpSpPr>
        <p:grpSpPr>
          <a:xfrm>
            <a:off x="7204270" y="1343262"/>
            <a:ext cx="1657117" cy="444577"/>
            <a:chOff x="7251895" y="971787"/>
            <a:chExt cx="1657117" cy="444577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7271753" y="1093887"/>
              <a:ext cx="1504950" cy="261937"/>
            </a:xfrm>
            <a:prstGeom prst="roundRect">
              <a:avLst>
                <a:gd name="adj" fmla="val 1121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7307470" y="1143893"/>
              <a:ext cx="1426369" cy="16748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7303441" y="1126033"/>
              <a:ext cx="335755" cy="197644"/>
            </a:xfrm>
            <a:prstGeom prst="roundRect">
              <a:avLst>
                <a:gd name="adj" fmla="val 11212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251895" y="1106462"/>
              <a:ext cx="450764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chemeClr val="bg1"/>
                  </a:solidFill>
                </a:rPr>
                <a:t>Lv.51</a:t>
              </a:r>
              <a:endParaRPr lang="ko-KR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569890" y="1107652"/>
              <a:ext cx="992579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900" dirty="0" err="1" smtClean="0">
                  <a:solidFill>
                    <a:schemeClr val="bg1"/>
                  </a:solidFill>
                </a:rPr>
                <a:t>가나다라마바사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498706" y="1121064"/>
              <a:ext cx="48107" cy="48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8543660" y="1037431"/>
              <a:ext cx="58210" cy="582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8451823" y="971787"/>
              <a:ext cx="70434" cy="704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 rot="768565">
              <a:off x="8550427" y="1057779"/>
              <a:ext cx="358585" cy="358585"/>
              <a:chOff x="8721053" y="863620"/>
              <a:chExt cx="930081" cy="930081"/>
            </a:xfrm>
          </p:grpSpPr>
          <p:pic>
            <p:nvPicPr>
              <p:cNvPr id="97" name="Picture 4" descr="ì´ìë¨ìë¼! ê°ë³µì¹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866212">
                <a:off x="8721053" y="863620"/>
                <a:ext cx="930081" cy="930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1" name="직사각형 100"/>
              <p:cNvSpPr/>
              <p:nvPr/>
            </p:nvSpPr>
            <p:spPr>
              <a:xfrm>
                <a:off x="8899499" y="1231344"/>
                <a:ext cx="45719" cy="45719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18" name="Picture 2" descr="à¹à¸¡à¹à¸à¸à¸µà¸ Shrimp crawfish seafood perler bead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6" t="16534" r="41586" b="30809"/>
          <a:stretch/>
        </p:blipFill>
        <p:spPr bwMode="auto">
          <a:xfrm>
            <a:off x="6498375" y="3000346"/>
            <a:ext cx="957263" cy="10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à¹à¸¡à¹à¸à¸à¸µà¸ Shrimp crawfish seafood perler bead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6" t="16534" r="41586" b="30809"/>
          <a:stretch/>
        </p:blipFill>
        <p:spPr bwMode="auto">
          <a:xfrm>
            <a:off x="5463334" y="545839"/>
            <a:ext cx="957263" cy="10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그룹 123"/>
          <p:cNvGrpSpPr/>
          <p:nvPr/>
        </p:nvGrpSpPr>
        <p:grpSpPr>
          <a:xfrm>
            <a:off x="9013974" y="2358418"/>
            <a:ext cx="1570451" cy="383295"/>
            <a:chOff x="6984171" y="361986"/>
            <a:chExt cx="1570451" cy="383295"/>
          </a:xfrm>
        </p:grpSpPr>
        <p:grpSp>
          <p:nvGrpSpPr>
            <p:cNvPr id="125" name="그룹 124"/>
            <p:cNvGrpSpPr/>
            <p:nvPr/>
          </p:nvGrpSpPr>
          <p:grpSpPr>
            <a:xfrm>
              <a:off x="7018545" y="480738"/>
              <a:ext cx="1536077" cy="236011"/>
              <a:chOff x="7136140" y="1516225"/>
              <a:chExt cx="3552619" cy="537348"/>
            </a:xfrm>
          </p:grpSpPr>
          <p:sp>
            <p:nvSpPr>
              <p:cNvPr id="130" name="모서리가 둥근 직사각형 129"/>
              <p:cNvSpPr/>
              <p:nvPr/>
            </p:nvSpPr>
            <p:spPr>
              <a:xfrm>
                <a:off x="7189397" y="1570588"/>
                <a:ext cx="3499362" cy="482985"/>
              </a:xfrm>
              <a:prstGeom prst="roundRect">
                <a:avLst>
                  <a:gd name="adj" fmla="val 20747"/>
                </a:avLst>
              </a:prstGeom>
              <a:solidFill>
                <a:schemeClr val="tx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1" name="모서리가 둥근 직사각형 130"/>
              <p:cNvSpPr/>
              <p:nvPr/>
            </p:nvSpPr>
            <p:spPr>
              <a:xfrm>
                <a:off x="7136140" y="1516225"/>
                <a:ext cx="3499361" cy="482985"/>
              </a:xfrm>
              <a:prstGeom prst="roundRect">
                <a:avLst>
                  <a:gd name="adj" fmla="val 20747"/>
                </a:avLst>
              </a:prstGeom>
              <a:solidFill>
                <a:srgbClr val="E89494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err="1" smtClean="0"/>
                  <a:t>대하철</a:t>
                </a:r>
                <a:r>
                  <a:rPr lang="ko-KR" altLang="en-US" sz="900" dirty="0" smtClean="0"/>
                  <a:t> 대하드라마</a:t>
                </a:r>
                <a:endParaRPr lang="ko-KR" altLang="en-US" sz="900" dirty="0"/>
              </a:p>
            </p:txBody>
          </p:sp>
          <p:sp>
            <p:nvSpPr>
              <p:cNvPr id="132" name="모서리가 둥근 직사각형 131"/>
              <p:cNvSpPr/>
              <p:nvPr/>
            </p:nvSpPr>
            <p:spPr>
              <a:xfrm>
                <a:off x="7167939" y="1558170"/>
                <a:ext cx="3435763" cy="399094"/>
              </a:xfrm>
              <a:prstGeom prst="roundRect">
                <a:avLst>
                  <a:gd name="adj" fmla="val 20747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27" name="Picture 2" descr="à¹à¸¡à¹à¸à¸à¸µà¸ Shrimp crawfish seafood perler bead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6" t="16534" r="41586" b="30809"/>
            <a:stretch/>
          </p:blipFill>
          <p:spPr bwMode="auto">
            <a:xfrm rot="810424" flipH="1">
              <a:off x="7047556" y="361986"/>
              <a:ext cx="248611" cy="282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2" descr="à¹à¸¡à¹à¸à¸à¸µà¸ Shrimp crawfish seafood perler bead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6" t="16534" r="41586" b="30809"/>
            <a:stretch/>
          </p:blipFill>
          <p:spPr bwMode="auto">
            <a:xfrm rot="19800000" flipH="1">
              <a:off x="6984171" y="570021"/>
              <a:ext cx="154041" cy="175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3" name="그림 1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844" y="1581821"/>
            <a:ext cx="1562100" cy="1343025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21"/>
          <a:srcRect l="10551" t="25851" r="74933" b="18504"/>
          <a:stretch/>
        </p:blipFill>
        <p:spPr>
          <a:xfrm rot="10800000">
            <a:off x="10974197" y="2370978"/>
            <a:ext cx="703220" cy="1078267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22"/>
          <a:srcRect l="80006" t="33469" b="18144"/>
          <a:stretch/>
        </p:blipFill>
        <p:spPr>
          <a:xfrm>
            <a:off x="10928350" y="1714500"/>
            <a:ext cx="295190" cy="28575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9047922" y="1758351"/>
            <a:ext cx="1580390" cy="370594"/>
            <a:chOff x="9047922" y="1758351"/>
            <a:chExt cx="1580390" cy="370594"/>
          </a:xfrm>
        </p:grpSpPr>
        <p:grpSp>
          <p:nvGrpSpPr>
            <p:cNvPr id="98" name="그룹 97"/>
            <p:cNvGrpSpPr/>
            <p:nvPr/>
          </p:nvGrpSpPr>
          <p:grpSpPr>
            <a:xfrm>
              <a:off x="9047922" y="1758351"/>
              <a:ext cx="1564100" cy="370594"/>
              <a:chOff x="6990522" y="371511"/>
              <a:chExt cx="1564100" cy="370594"/>
            </a:xfrm>
          </p:grpSpPr>
          <p:grpSp>
            <p:nvGrpSpPr>
              <p:cNvPr id="106" name="그룹 105"/>
              <p:cNvGrpSpPr/>
              <p:nvPr/>
            </p:nvGrpSpPr>
            <p:grpSpPr>
              <a:xfrm>
                <a:off x="7018545" y="480738"/>
                <a:ext cx="1536077" cy="236011"/>
                <a:chOff x="7136140" y="1516225"/>
                <a:chExt cx="3552619" cy="537348"/>
              </a:xfrm>
            </p:grpSpPr>
            <p:sp>
              <p:nvSpPr>
                <p:cNvPr id="115" name="모서리가 둥근 직사각형 114"/>
                <p:cNvSpPr/>
                <p:nvPr/>
              </p:nvSpPr>
              <p:spPr>
                <a:xfrm>
                  <a:off x="7189397" y="1570588"/>
                  <a:ext cx="3499362" cy="482985"/>
                </a:xfrm>
                <a:prstGeom prst="roundRect">
                  <a:avLst>
                    <a:gd name="adj" fmla="val 20747"/>
                  </a:avLst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6" name="모서리가 둥근 직사각형 115"/>
                <p:cNvSpPr/>
                <p:nvPr/>
              </p:nvSpPr>
              <p:spPr>
                <a:xfrm>
                  <a:off x="7136140" y="1516225"/>
                  <a:ext cx="3499361" cy="482985"/>
                </a:xfrm>
                <a:prstGeom prst="roundRect">
                  <a:avLst>
                    <a:gd name="adj" fmla="val 20747"/>
                  </a:avLst>
                </a:prstGeom>
                <a:solidFill>
                  <a:srgbClr val="E89494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err="1" smtClean="0"/>
                    <a:t>대하철</a:t>
                  </a:r>
                  <a:r>
                    <a:rPr lang="ko-KR" altLang="en-US" sz="800" dirty="0" smtClean="0"/>
                    <a:t> 대하드라마</a:t>
                  </a:r>
                  <a:endParaRPr lang="ko-KR" altLang="en-US" sz="800" dirty="0"/>
                </a:p>
              </p:txBody>
            </p:sp>
            <p:sp>
              <p:nvSpPr>
                <p:cNvPr id="117" name="모서리가 둥근 직사각형 116"/>
                <p:cNvSpPr/>
                <p:nvPr/>
              </p:nvSpPr>
              <p:spPr>
                <a:xfrm>
                  <a:off x="7167939" y="1558170"/>
                  <a:ext cx="3435763" cy="399094"/>
                </a:xfrm>
                <a:prstGeom prst="roundRect">
                  <a:avLst>
                    <a:gd name="adj" fmla="val 20747"/>
                  </a:avLst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1028" name="Picture 4" descr="seaweed pixel art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1150" y="481223"/>
                <a:ext cx="221025" cy="2363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0" name="Picture 2" descr="à¹à¸¡à¹à¸à¸à¸µà¸ Shrimp crawfish seafood perler bead"/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96" t="16534" r="41586" b="30809"/>
              <a:stretch/>
            </p:blipFill>
            <p:spPr bwMode="auto">
              <a:xfrm rot="810424" flipH="1">
                <a:off x="7066605" y="371511"/>
                <a:ext cx="248611" cy="2828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2" name="Picture 2" descr="à¹à¸¡à¹à¸à¸à¸µà¸ Shrimp crawfish seafood perler bead"/>
              <p:cNvPicPr>
                <a:picLocks noChangeAspect="1" noChangeArrowheads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96" t="16534" r="41586" b="30809"/>
              <a:stretch/>
            </p:blipFill>
            <p:spPr bwMode="auto">
              <a:xfrm rot="19800000" flipH="1">
                <a:off x="6990522" y="566845"/>
                <a:ext cx="154041" cy="1752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9" name="Picture 4" descr="seaweed pixel ar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7287" y="1870444"/>
              <a:ext cx="221025" cy="236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 descr="seaweed pixel ar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t="9741" r="5068"/>
          <a:stretch/>
        </p:blipFill>
        <p:spPr bwMode="auto">
          <a:xfrm>
            <a:off x="8549217" y="1844416"/>
            <a:ext cx="304800" cy="26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seaweed pixel artì ëí ì´ë¯¸ì§ ê²ìê²°ê³¼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420" y="2463111"/>
            <a:ext cx="221025" cy="23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0" descr="seaweed pixel ar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t="9741" r="5068"/>
          <a:stretch/>
        </p:blipFill>
        <p:spPr bwMode="auto">
          <a:xfrm>
            <a:off x="11309086" y="276711"/>
            <a:ext cx="304800" cy="26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2" name="그룹 1031"/>
          <p:cNvGrpSpPr/>
          <p:nvPr/>
        </p:nvGrpSpPr>
        <p:grpSpPr>
          <a:xfrm>
            <a:off x="11313020" y="929361"/>
            <a:ext cx="360704" cy="428821"/>
            <a:chOff x="11313020" y="929361"/>
            <a:chExt cx="360704" cy="428821"/>
          </a:xfrm>
        </p:grpSpPr>
        <p:pic>
          <p:nvPicPr>
            <p:cNvPr id="92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12770">
              <a:off x="11376277" y="1049058"/>
              <a:ext cx="297447" cy="309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30" name="그룹 1029"/>
            <p:cNvGrpSpPr/>
            <p:nvPr/>
          </p:nvGrpSpPr>
          <p:grpSpPr>
            <a:xfrm>
              <a:off x="11313020" y="929361"/>
              <a:ext cx="129853" cy="194443"/>
              <a:chOff x="9532592" y="771525"/>
              <a:chExt cx="129853" cy="194443"/>
            </a:xfrm>
          </p:grpSpPr>
          <p:grpSp>
            <p:nvGrpSpPr>
              <p:cNvPr id="1027" name="그룹 1026"/>
              <p:cNvGrpSpPr/>
              <p:nvPr/>
            </p:nvGrpSpPr>
            <p:grpSpPr>
              <a:xfrm>
                <a:off x="9532592" y="771525"/>
                <a:ext cx="75817" cy="75890"/>
                <a:chOff x="8566507" y="483821"/>
                <a:chExt cx="716120" cy="716809"/>
              </a:xfrm>
            </p:grpSpPr>
            <p:sp>
              <p:nvSpPr>
                <p:cNvPr id="147" name="직사각형 146"/>
                <p:cNvSpPr/>
                <p:nvPr/>
              </p:nvSpPr>
              <p:spPr>
                <a:xfrm>
                  <a:off x="8688005" y="483821"/>
                  <a:ext cx="473843" cy="121095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8687285" y="1079535"/>
                  <a:ext cx="473843" cy="121095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9161532" y="604149"/>
                  <a:ext cx="121095" cy="473845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8566507" y="607641"/>
                  <a:ext cx="121095" cy="473845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8688005" y="604566"/>
                  <a:ext cx="473843" cy="47384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25" name="그룹 1024"/>
              <p:cNvGrpSpPr/>
              <p:nvPr/>
            </p:nvGrpSpPr>
            <p:grpSpPr>
              <a:xfrm>
                <a:off x="9604250" y="846021"/>
                <a:ext cx="58195" cy="58251"/>
                <a:chOff x="8718907" y="636221"/>
                <a:chExt cx="716120" cy="716809"/>
              </a:xfrm>
            </p:grpSpPr>
            <p:sp>
              <p:nvSpPr>
                <p:cNvPr id="152" name="직사각형 151"/>
                <p:cNvSpPr/>
                <p:nvPr/>
              </p:nvSpPr>
              <p:spPr>
                <a:xfrm>
                  <a:off x="8840405" y="636221"/>
                  <a:ext cx="473843" cy="121095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8839685" y="1231935"/>
                  <a:ext cx="473843" cy="121095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9313932" y="756549"/>
                  <a:ext cx="121095" cy="473845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8718907" y="760041"/>
                  <a:ext cx="121095" cy="473845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8840405" y="756966"/>
                  <a:ext cx="473843" cy="47384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8" name="그룹 157"/>
              <p:cNvGrpSpPr/>
              <p:nvPr/>
            </p:nvGrpSpPr>
            <p:grpSpPr>
              <a:xfrm>
                <a:off x="9565463" y="922203"/>
                <a:ext cx="43723" cy="43765"/>
                <a:chOff x="8718907" y="636221"/>
                <a:chExt cx="716120" cy="716809"/>
              </a:xfrm>
            </p:grpSpPr>
            <p:sp>
              <p:nvSpPr>
                <p:cNvPr id="159" name="직사각형 158"/>
                <p:cNvSpPr/>
                <p:nvPr/>
              </p:nvSpPr>
              <p:spPr>
                <a:xfrm>
                  <a:off x="8840405" y="636221"/>
                  <a:ext cx="473843" cy="121095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8839685" y="1231935"/>
                  <a:ext cx="473843" cy="121095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9313932" y="756549"/>
                  <a:ext cx="121095" cy="473845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718907" y="760041"/>
                  <a:ext cx="121095" cy="473845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840405" y="756966"/>
                  <a:ext cx="473843" cy="47384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031" name="그룹 1030"/>
          <p:cNvGrpSpPr/>
          <p:nvPr/>
        </p:nvGrpSpPr>
        <p:grpSpPr>
          <a:xfrm>
            <a:off x="9037876" y="1350801"/>
            <a:ext cx="1645250" cy="387482"/>
            <a:chOff x="7297976" y="503076"/>
            <a:chExt cx="1645250" cy="387482"/>
          </a:xfrm>
        </p:grpSpPr>
        <p:sp>
          <p:nvSpPr>
            <p:cNvPr id="168" name="모서리가 둥근 직사각형 167"/>
            <p:cNvSpPr/>
            <p:nvPr/>
          </p:nvSpPr>
          <p:spPr>
            <a:xfrm>
              <a:off x="7317834" y="600122"/>
              <a:ext cx="1504950" cy="261937"/>
            </a:xfrm>
            <a:prstGeom prst="roundRect">
              <a:avLst>
                <a:gd name="adj" fmla="val 1121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7353551" y="650128"/>
              <a:ext cx="1426369" cy="16748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모서리가 둥근 직사각형 169"/>
            <p:cNvSpPr/>
            <p:nvPr/>
          </p:nvSpPr>
          <p:spPr>
            <a:xfrm>
              <a:off x="7349522" y="632268"/>
              <a:ext cx="335755" cy="197644"/>
            </a:xfrm>
            <a:prstGeom prst="roundRect">
              <a:avLst>
                <a:gd name="adj" fmla="val 11212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297976" y="612697"/>
              <a:ext cx="450764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chemeClr val="bg1"/>
                  </a:solidFill>
                </a:rPr>
                <a:t>Lv.51</a:t>
              </a:r>
              <a:endParaRPr lang="ko-KR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615971" y="613887"/>
              <a:ext cx="992579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900" dirty="0" err="1" smtClean="0">
                  <a:solidFill>
                    <a:schemeClr val="bg1"/>
                  </a:solidFill>
                </a:rPr>
                <a:t>가나다라마바사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8821012" y="713024"/>
              <a:ext cx="48107" cy="48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8885016" y="629391"/>
              <a:ext cx="58210" cy="582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8837283" y="503076"/>
              <a:ext cx="77477" cy="77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Picture 2" descr="à¹à¸¡à¹à¸à¸à¸µà¸ Shrimp crawfish seafood perler bead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6" t="16534" r="41586" b="30809"/>
            <a:stretch/>
          </p:blipFill>
          <p:spPr bwMode="auto">
            <a:xfrm rot="810424" flipH="1">
              <a:off x="8553747" y="556539"/>
              <a:ext cx="293577" cy="334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5" name="그림 1034"/>
          <p:cNvPicPr>
            <a:picLocks noChangeAspect="1"/>
          </p:cNvPicPr>
          <p:nvPr/>
        </p:nvPicPr>
        <p:blipFill rotWithShape="1">
          <a:blip r:embed="rId26"/>
          <a:srcRect l="9312" t="7130" r="10688" b="13495"/>
          <a:stretch/>
        </p:blipFill>
        <p:spPr>
          <a:xfrm>
            <a:off x="276824" y="1542545"/>
            <a:ext cx="1219201" cy="1209676"/>
          </a:xfrm>
          <a:prstGeom prst="rect">
            <a:avLst/>
          </a:prstGeom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1052" y="115390"/>
            <a:ext cx="2881234" cy="1072418"/>
          </a:xfrm>
          <a:prstGeom prst="rect">
            <a:avLst/>
          </a:prstGeom>
        </p:spPr>
      </p:pic>
      <p:grpSp>
        <p:nvGrpSpPr>
          <p:cNvPr id="181" name="그룹 180"/>
          <p:cNvGrpSpPr/>
          <p:nvPr/>
        </p:nvGrpSpPr>
        <p:grpSpPr>
          <a:xfrm>
            <a:off x="7911501" y="3203655"/>
            <a:ext cx="1505405" cy="1513413"/>
            <a:chOff x="8506974" y="4860715"/>
            <a:chExt cx="1505405" cy="1513413"/>
          </a:xfrm>
        </p:grpSpPr>
        <p:grpSp>
          <p:nvGrpSpPr>
            <p:cNvPr id="182" name="그룹 181"/>
            <p:cNvGrpSpPr/>
            <p:nvPr/>
          </p:nvGrpSpPr>
          <p:grpSpPr>
            <a:xfrm>
              <a:off x="8727757" y="4860715"/>
              <a:ext cx="1284622" cy="1405758"/>
              <a:chOff x="8727757" y="4860715"/>
              <a:chExt cx="1284622" cy="1405758"/>
            </a:xfrm>
          </p:grpSpPr>
          <p:grpSp>
            <p:nvGrpSpPr>
              <p:cNvPr id="185" name="그룹 184"/>
              <p:cNvGrpSpPr/>
              <p:nvPr/>
            </p:nvGrpSpPr>
            <p:grpSpPr>
              <a:xfrm>
                <a:off x="8727757" y="5299633"/>
                <a:ext cx="866242" cy="865248"/>
                <a:chOff x="8608398" y="525576"/>
                <a:chExt cx="632337" cy="631611"/>
              </a:xfrm>
            </p:grpSpPr>
            <p:sp>
              <p:nvSpPr>
                <p:cNvPr id="192" name="직사각형 191"/>
                <p:cNvSpPr/>
                <p:nvPr/>
              </p:nvSpPr>
              <p:spPr>
                <a:xfrm>
                  <a:off x="8688005" y="525576"/>
                  <a:ext cx="473843" cy="79117"/>
                </a:xfrm>
                <a:prstGeom prst="rect">
                  <a:avLst/>
                </a:prstGeom>
                <a:solidFill>
                  <a:srgbClr val="E70011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>
                  <a:off x="8687285" y="1078070"/>
                  <a:ext cx="473843" cy="79117"/>
                </a:xfrm>
                <a:prstGeom prst="rect">
                  <a:avLst/>
                </a:prstGeom>
                <a:solidFill>
                  <a:srgbClr val="E70011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>
                  <a:off x="9161618" y="604149"/>
                  <a:ext cx="79117" cy="473845"/>
                </a:xfrm>
                <a:prstGeom prst="rect">
                  <a:avLst/>
                </a:prstGeom>
                <a:solidFill>
                  <a:srgbClr val="E70011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>
                  <a:off x="8608398" y="602116"/>
                  <a:ext cx="79117" cy="473845"/>
                </a:xfrm>
                <a:prstGeom prst="rect">
                  <a:avLst/>
                </a:prstGeom>
                <a:solidFill>
                  <a:srgbClr val="E70011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>
                  <a:off x="8688005" y="604566"/>
                  <a:ext cx="473843" cy="473845"/>
                </a:xfrm>
                <a:prstGeom prst="rect">
                  <a:avLst/>
                </a:prstGeom>
                <a:solidFill>
                  <a:srgbClr val="E89494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86" name="그룹 185"/>
              <p:cNvGrpSpPr/>
              <p:nvPr/>
            </p:nvGrpSpPr>
            <p:grpSpPr>
              <a:xfrm>
                <a:off x="8956134" y="4860715"/>
                <a:ext cx="1056245" cy="876151"/>
                <a:chOff x="464224" y="2610910"/>
                <a:chExt cx="1056245" cy="876151"/>
              </a:xfrm>
            </p:grpSpPr>
            <p:pic>
              <p:nvPicPr>
                <p:cNvPr id="190" name="Picture 8" descr="Sorry, this guy was TOO irresistible not to pin :)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839" t="25384" r="28761" b="26615"/>
                <a:stretch/>
              </p:blipFill>
              <p:spPr bwMode="auto">
                <a:xfrm>
                  <a:off x="464224" y="2610910"/>
                  <a:ext cx="1056245" cy="876151"/>
                </a:xfrm>
                <a:prstGeom prst="rect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1" name="Picture 8" descr="Sorry, this guy was TOO irresistible not to pin :)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839" t="25384" r="28761" b="26615"/>
                <a:stretch/>
              </p:blipFill>
              <p:spPr bwMode="auto">
                <a:xfrm>
                  <a:off x="512235" y="2650735"/>
                  <a:ext cx="960223" cy="796501"/>
                </a:xfrm>
                <a:prstGeom prst="rect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87" name="그림 186"/>
              <p:cNvPicPr>
                <a:picLocks noChangeAspect="1"/>
              </p:cNvPicPr>
              <p:nvPr/>
            </p:nvPicPr>
            <p:blipFill rotWithShape="1">
              <a:blip r:embed="rId26"/>
              <a:srcRect l="29142" t="38490" r="30857" b="21509"/>
              <a:stretch/>
            </p:blipFill>
            <p:spPr>
              <a:xfrm>
                <a:off x="8852009" y="5420146"/>
                <a:ext cx="609601" cy="609601"/>
              </a:xfrm>
              <a:prstGeom prst="ellipse">
                <a:avLst/>
              </a:prstGeom>
            </p:spPr>
          </p:pic>
          <p:pic>
            <p:nvPicPr>
              <p:cNvPr id="188" name="Picture 2" descr="seaweed illustration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59" t="5385" r="46871" b="4769"/>
              <a:stretch/>
            </p:blipFill>
            <p:spPr bwMode="auto">
              <a:xfrm>
                <a:off x="9617963" y="5486400"/>
                <a:ext cx="97723" cy="7460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4" descr="sea rock illustration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33" t="64043" r="68167" b="14228"/>
              <a:stretch/>
            </p:blipFill>
            <p:spPr bwMode="auto">
              <a:xfrm>
                <a:off x="9305925" y="5889214"/>
                <a:ext cx="450138" cy="377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4" name="Picture 4" descr="cartoon shrimp - stock vector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26" t="21572" r="11540" b="26683"/>
            <a:stretch/>
          </p:blipFill>
          <p:spPr bwMode="auto">
            <a:xfrm rot="18000000">
              <a:off x="8366254" y="5332786"/>
              <a:ext cx="1182062" cy="900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7" name="그룹 196"/>
          <p:cNvGrpSpPr/>
          <p:nvPr/>
        </p:nvGrpSpPr>
        <p:grpSpPr>
          <a:xfrm>
            <a:off x="9352657" y="3302625"/>
            <a:ext cx="1412631" cy="1483270"/>
            <a:chOff x="1813170" y="3958233"/>
            <a:chExt cx="1412631" cy="1483270"/>
          </a:xfrm>
        </p:grpSpPr>
        <p:grpSp>
          <p:nvGrpSpPr>
            <p:cNvPr id="198" name="그룹 197"/>
            <p:cNvGrpSpPr/>
            <p:nvPr/>
          </p:nvGrpSpPr>
          <p:grpSpPr>
            <a:xfrm>
              <a:off x="1813170" y="3958233"/>
              <a:ext cx="1412631" cy="1483270"/>
              <a:chOff x="1567806" y="3507813"/>
              <a:chExt cx="1985265" cy="2084538"/>
            </a:xfrm>
          </p:grpSpPr>
          <p:pic>
            <p:nvPicPr>
              <p:cNvPr id="200" name="Picture 6" descr="ê°ë³µì¹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421" b="18049"/>
              <a:stretch/>
            </p:blipFill>
            <p:spPr bwMode="auto">
              <a:xfrm>
                <a:off x="1567806" y="3507813"/>
                <a:ext cx="1985265" cy="20845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1" name="직사각형 200"/>
              <p:cNvSpPr/>
              <p:nvPr/>
            </p:nvSpPr>
            <p:spPr>
              <a:xfrm>
                <a:off x="1804085" y="4300151"/>
                <a:ext cx="420131" cy="329514"/>
              </a:xfrm>
              <a:prstGeom prst="rect">
                <a:avLst/>
              </a:prstGeom>
              <a:solidFill>
                <a:srgbClr val="95D4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타원 201"/>
              <p:cNvSpPr/>
              <p:nvPr/>
            </p:nvSpPr>
            <p:spPr>
              <a:xfrm>
                <a:off x="1829732" y="4403705"/>
                <a:ext cx="129410" cy="1294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타원 202"/>
              <p:cNvSpPr/>
              <p:nvPr/>
            </p:nvSpPr>
            <p:spPr>
              <a:xfrm>
                <a:off x="2049312" y="4391349"/>
                <a:ext cx="129410" cy="1294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타원 203"/>
              <p:cNvSpPr/>
              <p:nvPr/>
            </p:nvSpPr>
            <p:spPr>
              <a:xfrm>
                <a:off x="1942753" y="4581478"/>
                <a:ext cx="142351" cy="142351"/>
              </a:xfrm>
              <a:prstGeom prst="ellipse">
                <a:avLst/>
              </a:prstGeom>
              <a:ln w="76200">
                <a:solidFill>
                  <a:srgbClr val="E89494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타원 204"/>
              <p:cNvSpPr/>
              <p:nvPr/>
            </p:nvSpPr>
            <p:spPr>
              <a:xfrm rot="20961121">
                <a:off x="1689653" y="4576629"/>
                <a:ext cx="152486" cy="239339"/>
              </a:xfrm>
              <a:prstGeom prst="ellipse">
                <a:avLst/>
              </a:prstGeom>
              <a:solidFill>
                <a:srgbClr val="95D4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6" name="그룹 205"/>
              <p:cNvGrpSpPr/>
              <p:nvPr/>
            </p:nvGrpSpPr>
            <p:grpSpPr>
              <a:xfrm>
                <a:off x="1588295" y="4586288"/>
                <a:ext cx="140493" cy="316706"/>
                <a:chOff x="1588295" y="4586288"/>
                <a:chExt cx="140493" cy="316706"/>
              </a:xfrm>
            </p:grpSpPr>
            <p:sp>
              <p:nvSpPr>
                <p:cNvPr id="208" name="자유형 207"/>
                <p:cNvSpPr/>
                <p:nvPr/>
              </p:nvSpPr>
              <p:spPr>
                <a:xfrm>
                  <a:off x="1628776" y="4586288"/>
                  <a:ext cx="100012" cy="285750"/>
                </a:xfrm>
                <a:custGeom>
                  <a:avLst/>
                  <a:gdLst>
                    <a:gd name="connsiteX0" fmla="*/ 0 w 100012"/>
                    <a:gd name="connsiteY0" fmla="*/ 0 h 285750"/>
                    <a:gd name="connsiteX1" fmla="*/ 2381 w 100012"/>
                    <a:gd name="connsiteY1" fmla="*/ 33337 h 285750"/>
                    <a:gd name="connsiteX2" fmla="*/ 9525 w 100012"/>
                    <a:gd name="connsiteY2" fmla="*/ 57150 h 285750"/>
                    <a:gd name="connsiteX3" fmla="*/ 14287 w 100012"/>
                    <a:gd name="connsiteY3" fmla="*/ 73819 h 285750"/>
                    <a:gd name="connsiteX4" fmla="*/ 19050 w 100012"/>
                    <a:gd name="connsiteY4" fmla="*/ 114300 h 285750"/>
                    <a:gd name="connsiteX5" fmla="*/ 21431 w 100012"/>
                    <a:gd name="connsiteY5" fmla="*/ 121444 h 285750"/>
                    <a:gd name="connsiteX6" fmla="*/ 23812 w 100012"/>
                    <a:gd name="connsiteY6" fmla="*/ 133350 h 285750"/>
                    <a:gd name="connsiteX7" fmla="*/ 28575 w 100012"/>
                    <a:gd name="connsiteY7" fmla="*/ 147637 h 285750"/>
                    <a:gd name="connsiteX8" fmla="*/ 30956 w 100012"/>
                    <a:gd name="connsiteY8" fmla="*/ 154781 h 285750"/>
                    <a:gd name="connsiteX9" fmla="*/ 33337 w 100012"/>
                    <a:gd name="connsiteY9" fmla="*/ 166687 h 285750"/>
                    <a:gd name="connsiteX10" fmla="*/ 38100 w 100012"/>
                    <a:gd name="connsiteY10" fmla="*/ 180975 h 285750"/>
                    <a:gd name="connsiteX11" fmla="*/ 42862 w 100012"/>
                    <a:gd name="connsiteY11" fmla="*/ 195262 h 285750"/>
                    <a:gd name="connsiteX12" fmla="*/ 45244 w 100012"/>
                    <a:gd name="connsiteY12" fmla="*/ 202406 h 285750"/>
                    <a:gd name="connsiteX13" fmla="*/ 47625 w 100012"/>
                    <a:gd name="connsiteY13" fmla="*/ 209550 h 285750"/>
                    <a:gd name="connsiteX14" fmla="*/ 52387 w 100012"/>
                    <a:gd name="connsiteY14" fmla="*/ 216694 h 285750"/>
                    <a:gd name="connsiteX15" fmla="*/ 66675 w 100012"/>
                    <a:gd name="connsiteY15" fmla="*/ 245269 h 285750"/>
                    <a:gd name="connsiteX16" fmla="*/ 85725 w 100012"/>
                    <a:gd name="connsiteY16" fmla="*/ 273844 h 285750"/>
                    <a:gd name="connsiteX17" fmla="*/ 90487 w 100012"/>
                    <a:gd name="connsiteY17" fmla="*/ 280987 h 285750"/>
                    <a:gd name="connsiteX18" fmla="*/ 100012 w 100012"/>
                    <a:gd name="connsiteY18" fmla="*/ 285750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0012" h="285750">
                      <a:moveTo>
                        <a:pt x="0" y="0"/>
                      </a:moveTo>
                      <a:cubicBezTo>
                        <a:pt x="794" y="11112"/>
                        <a:pt x="1151" y="22264"/>
                        <a:pt x="2381" y="33337"/>
                      </a:cubicBezTo>
                      <a:cubicBezTo>
                        <a:pt x="2981" y="38738"/>
                        <a:pt x="8327" y="53555"/>
                        <a:pt x="9525" y="57150"/>
                      </a:cubicBezTo>
                      <a:cubicBezTo>
                        <a:pt x="12939" y="67393"/>
                        <a:pt x="11299" y="61866"/>
                        <a:pt x="14287" y="73819"/>
                      </a:cubicBezTo>
                      <a:cubicBezTo>
                        <a:pt x="15231" y="83256"/>
                        <a:pt x="16946" y="103778"/>
                        <a:pt x="19050" y="114300"/>
                      </a:cubicBezTo>
                      <a:cubicBezTo>
                        <a:pt x="19542" y="116761"/>
                        <a:pt x="20822" y="119009"/>
                        <a:pt x="21431" y="121444"/>
                      </a:cubicBezTo>
                      <a:cubicBezTo>
                        <a:pt x="22413" y="125370"/>
                        <a:pt x="22747" y="129445"/>
                        <a:pt x="23812" y="133350"/>
                      </a:cubicBezTo>
                      <a:cubicBezTo>
                        <a:pt x="25133" y="138193"/>
                        <a:pt x="26987" y="142875"/>
                        <a:pt x="28575" y="147637"/>
                      </a:cubicBezTo>
                      <a:cubicBezTo>
                        <a:pt x="29369" y="150018"/>
                        <a:pt x="30464" y="152320"/>
                        <a:pt x="30956" y="154781"/>
                      </a:cubicBezTo>
                      <a:cubicBezTo>
                        <a:pt x="31750" y="158750"/>
                        <a:pt x="32272" y="162782"/>
                        <a:pt x="33337" y="166687"/>
                      </a:cubicBezTo>
                      <a:cubicBezTo>
                        <a:pt x="34658" y="171530"/>
                        <a:pt x="36512" y="176212"/>
                        <a:pt x="38100" y="180975"/>
                      </a:cubicBezTo>
                      <a:lnTo>
                        <a:pt x="42862" y="195262"/>
                      </a:lnTo>
                      <a:lnTo>
                        <a:pt x="45244" y="202406"/>
                      </a:lnTo>
                      <a:cubicBezTo>
                        <a:pt x="46038" y="204787"/>
                        <a:pt x="46233" y="207461"/>
                        <a:pt x="47625" y="209550"/>
                      </a:cubicBezTo>
                      <a:cubicBezTo>
                        <a:pt x="49212" y="211931"/>
                        <a:pt x="51225" y="214079"/>
                        <a:pt x="52387" y="216694"/>
                      </a:cubicBezTo>
                      <a:cubicBezTo>
                        <a:pt x="65530" y="246266"/>
                        <a:pt x="46874" y="215567"/>
                        <a:pt x="66675" y="245269"/>
                      </a:cubicBezTo>
                      <a:lnTo>
                        <a:pt x="85725" y="273844"/>
                      </a:lnTo>
                      <a:cubicBezTo>
                        <a:pt x="87312" y="276225"/>
                        <a:pt x="87772" y="280082"/>
                        <a:pt x="90487" y="280987"/>
                      </a:cubicBezTo>
                      <a:cubicBezTo>
                        <a:pt x="98696" y="283724"/>
                        <a:pt x="95856" y="281594"/>
                        <a:pt x="100012" y="285750"/>
                      </a:cubicBezTo>
                    </a:path>
                  </a:pathLst>
                </a:custGeom>
                <a:noFill/>
                <a:ln w="381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자유형 208"/>
                <p:cNvSpPr/>
                <p:nvPr/>
              </p:nvSpPr>
              <p:spPr>
                <a:xfrm>
                  <a:off x="1604964" y="4600575"/>
                  <a:ext cx="100012" cy="285750"/>
                </a:xfrm>
                <a:custGeom>
                  <a:avLst/>
                  <a:gdLst>
                    <a:gd name="connsiteX0" fmla="*/ 0 w 100012"/>
                    <a:gd name="connsiteY0" fmla="*/ 0 h 285750"/>
                    <a:gd name="connsiteX1" fmla="*/ 2381 w 100012"/>
                    <a:gd name="connsiteY1" fmla="*/ 33337 h 285750"/>
                    <a:gd name="connsiteX2" fmla="*/ 9525 w 100012"/>
                    <a:gd name="connsiteY2" fmla="*/ 57150 h 285750"/>
                    <a:gd name="connsiteX3" fmla="*/ 14287 w 100012"/>
                    <a:gd name="connsiteY3" fmla="*/ 73819 h 285750"/>
                    <a:gd name="connsiteX4" fmla="*/ 19050 w 100012"/>
                    <a:gd name="connsiteY4" fmla="*/ 114300 h 285750"/>
                    <a:gd name="connsiteX5" fmla="*/ 21431 w 100012"/>
                    <a:gd name="connsiteY5" fmla="*/ 121444 h 285750"/>
                    <a:gd name="connsiteX6" fmla="*/ 23812 w 100012"/>
                    <a:gd name="connsiteY6" fmla="*/ 133350 h 285750"/>
                    <a:gd name="connsiteX7" fmla="*/ 28575 w 100012"/>
                    <a:gd name="connsiteY7" fmla="*/ 147637 h 285750"/>
                    <a:gd name="connsiteX8" fmla="*/ 30956 w 100012"/>
                    <a:gd name="connsiteY8" fmla="*/ 154781 h 285750"/>
                    <a:gd name="connsiteX9" fmla="*/ 33337 w 100012"/>
                    <a:gd name="connsiteY9" fmla="*/ 166687 h 285750"/>
                    <a:gd name="connsiteX10" fmla="*/ 38100 w 100012"/>
                    <a:gd name="connsiteY10" fmla="*/ 180975 h 285750"/>
                    <a:gd name="connsiteX11" fmla="*/ 42862 w 100012"/>
                    <a:gd name="connsiteY11" fmla="*/ 195262 h 285750"/>
                    <a:gd name="connsiteX12" fmla="*/ 45244 w 100012"/>
                    <a:gd name="connsiteY12" fmla="*/ 202406 h 285750"/>
                    <a:gd name="connsiteX13" fmla="*/ 47625 w 100012"/>
                    <a:gd name="connsiteY13" fmla="*/ 209550 h 285750"/>
                    <a:gd name="connsiteX14" fmla="*/ 52387 w 100012"/>
                    <a:gd name="connsiteY14" fmla="*/ 216694 h 285750"/>
                    <a:gd name="connsiteX15" fmla="*/ 66675 w 100012"/>
                    <a:gd name="connsiteY15" fmla="*/ 245269 h 285750"/>
                    <a:gd name="connsiteX16" fmla="*/ 85725 w 100012"/>
                    <a:gd name="connsiteY16" fmla="*/ 273844 h 285750"/>
                    <a:gd name="connsiteX17" fmla="*/ 90487 w 100012"/>
                    <a:gd name="connsiteY17" fmla="*/ 280987 h 285750"/>
                    <a:gd name="connsiteX18" fmla="*/ 100012 w 100012"/>
                    <a:gd name="connsiteY18" fmla="*/ 285750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0012" h="285750">
                      <a:moveTo>
                        <a:pt x="0" y="0"/>
                      </a:moveTo>
                      <a:cubicBezTo>
                        <a:pt x="794" y="11112"/>
                        <a:pt x="1151" y="22264"/>
                        <a:pt x="2381" y="33337"/>
                      </a:cubicBezTo>
                      <a:cubicBezTo>
                        <a:pt x="2981" y="38738"/>
                        <a:pt x="8327" y="53555"/>
                        <a:pt x="9525" y="57150"/>
                      </a:cubicBezTo>
                      <a:cubicBezTo>
                        <a:pt x="12939" y="67393"/>
                        <a:pt x="11299" y="61866"/>
                        <a:pt x="14287" y="73819"/>
                      </a:cubicBezTo>
                      <a:cubicBezTo>
                        <a:pt x="15231" y="83256"/>
                        <a:pt x="16946" y="103778"/>
                        <a:pt x="19050" y="114300"/>
                      </a:cubicBezTo>
                      <a:cubicBezTo>
                        <a:pt x="19542" y="116761"/>
                        <a:pt x="20822" y="119009"/>
                        <a:pt x="21431" y="121444"/>
                      </a:cubicBezTo>
                      <a:cubicBezTo>
                        <a:pt x="22413" y="125370"/>
                        <a:pt x="22747" y="129445"/>
                        <a:pt x="23812" y="133350"/>
                      </a:cubicBezTo>
                      <a:cubicBezTo>
                        <a:pt x="25133" y="138193"/>
                        <a:pt x="26987" y="142875"/>
                        <a:pt x="28575" y="147637"/>
                      </a:cubicBezTo>
                      <a:cubicBezTo>
                        <a:pt x="29369" y="150018"/>
                        <a:pt x="30464" y="152320"/>
                        <a:pt x="30956" y="154781"/>
                      </a:cubicBezTo>
                      <a:cubicBezTo>
                        <a:pt x="31750" y="158750"/>
                        <a:pt x="32272" y="162782"/>
                        <a:pt x="33337" y="166687"/>
                      </a:cubicBezTo>
                      <a:cubicBezTo>
                        <a:pt x="34658" y="171530"/>
                        <a:pt x="36512" y="176212"/>
                        <a:pt x="38100" y="180975"/>
                      </a:cubicBezTo>
                      <a:lnTo>
                        <a:pt x="42862" y="195262"/>
                      </a:lnTo>
                      <a:lnTo>
                        <a:pt x="45244" y="202406"/>
                      </a:lnTo>
                      <a:cubicBezTo>
                        <a:pt x="46038" y="204787"/>
                        <a:pt x="46233" y="207461"/>
                        <a:pt x="47625" y="209550"/>
                      </a:cubicBezTo>
                      <a:cubicBezTo>
                        <a:pt x="49212" y="211931"/>
                        <a:pt x="51225" y="214079"/>
                        <a:pt x="52387" y="216694"/>
                      </a:cubicBezTo>
                      <a:cubicBezTo>
                        <a:pt x="65530" y="246266"/>
                        <a:pt x="46874" y="215567"/>
                        <a:pt x="66675" y="245269"/>
                      </a:cubicBezTo>
                      <a:lnTo>
                        <a:pt x="85725" y="273844"/>
                      </a:lnTo>
                      <a:cubicBezTo>
                        <a:pt x="87312" y="276225"/>
                        <a:pt x="87772" y="280082"/>
                        <a:pt x="90487" y="280987"/>
                      </a:cubicBezTo>
                      <a:cubicBezTo>
                        <a:pt x="98696" y="283724"/>
                        <a:pt x="95856" y="281594"/>
                        <a:pt x="100012" y="285750"/>
                      </a:cubicBezTo>
                    </a:path>
                  </a:pathLst>
                </a:custGeom>
                <a:noFill/>
                <a:ln w="381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0" name="자유형 209"/>
                <p:cNvSpPr/>
                <p:nvPr/>
              </p:nvSpPr>
              <p:spPr>
                <a:xfrm>
                  <a:off x="1588295" y="4617244"/>
                  <a:ext cx="100012" cy="285750"/>
                </a:xfrm>
                <a:custGeom>
                  <a:avLst/>
                  <a:gdLst>
                    <a:gd name="connsiteX0" fmla="*/ 0 w 100012"/>
                    <a:gd name="connsiteY0" fmla="*/ 0 h 285750"/>
                    <a:gd name="connsiteX1" fmla="*/ 2381 w 100012"/>
                    <a:gd name="connsiteY1" fmla="*/ 33337 h 285750"/>
                    <a:gd name="connsiteX2" fmla="*/ 9525 w 100012"/>
                    <a:gd name="connsiteY2" fmla="*/ 57150 h 285750"/>
                    <a:gd name="connsiteX3" fmla="*/ 14287 w 100012"/>
                    <a:gd name="connsiteY3" fmla="*/ 73819 h 285750"/>
                    <a:gd name="connsiteX4" fmla="*/ 19050 w 100012"/>
                    <a:gd name="connsiteY4" fmla="*/ 114300 h 285750"/>
                    <a:gd name="connsiteX5" fmla="*/ 21431 w 100012"/>
                    <a:gd name="connsiteY5" fmla="*/ 121444 h 285750"/>
                    <a:gd name="connsiteX6" fmla="*/ 23812 w 100012"/>
                    <a:gd name="connsiteY6" fmla="*/ 133350 h 285750"/>
                    <a:gd name="connsiteX7" fmla="*/ 28575 w 100012"/>
                    <a:gd name="connsiteY7" fmla="*/ 147637 h 285750"/>
                    <a:gd name="connsiteX8" fmla="*/ 30956 w 100012"/>
                    <a:gd name="connsiteY8" fmla="*/ 154781 h 285750"/>
                    <a:gd name="connsiteX9" fmla="*/ 33337 w 100012"/>
                    <a:gd name="connsiteY9" fmla="*/ 166687 h 285750"/>
                    <a:gd name="connsiteX10" fmla="*/ 38100 w 100012"/>
                    <a:gd name="connsiteY10" fmla="*/ 180975 h 285750"/>
                    <a:gd name="connsiteX11" fmla="*/ 42862 w 100012"/>
                    <a:gd name="connsiteY11" fmla="*/ 195262 h 285750"/>
                    <a:gd name="connsiteX12" fmla="*/ 45244 w 100012"/>
                    <a:gd name="connsiteY12" fmla="*/ 202406 h 285750"/>
                    <a:gd name="connsiteX13" fmla="*/ 47625 w 100012"/>
                    <a:gd name="connsiteY13" fmla="*/ 209550 h 285750"/>
                    <a:gd name="connsiteX14" fmla="*/ 52387 w 100012"/>
                    <a:gd name="connsiteY14" fmla="*/ 216694 h 285750"/>
                    <a:gd name="connsiteX15" fmla="*/ 66675 w 100012"/>
                    <a:gd name="connsiteY15" fmla="*/ 245269 h 285750"/>
                    <a:gd name="connsiteX16" fmla="*/ 85725 w 100012"/>
                    <a:gd name="connsiteY16" fmla="*/ 273844 h 285750"/>
                    <a:gd name="connsiteX17" fmla="*/ 90487 w 100012"/>
                    <a:gd name="connsiteY17" fmla="*/ 280987 h 285750"/>
                    <a:gd name="connsiteX18" fmla="*/ 100012 w 100012"/>
                    <a:gd name="connsiteY18" fmla="*/ 285750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0012" h="285750">
                      <a:moveTo>
                        <a:pt x="0" y="0"/>
                      </a:moveTo>
                      <a:cubicBezTo>
                        <a:pt x="794" y="11112"/>
                        <a:pt x="1151" y="22264"/>
                        <a:pt x="2381" y="33337"/>
                      </a:cubicBezTo>
                      <a:cubicBezTo>
                        <a:pt x="2981" y="38738"/>
                        <a:pt x="8327" y="53555"/>
                        <a:pt x="9525" y="57150"/>
                      </a:cubicBezTo>
                      <a:cubicBezTo>
                        <a:pt x="12939" y="67393"/>
                        <a:pt x="11299" y="61866"/>
                        <a:pt x="14287" y="73819"/>
                      </a:cubicBezTo>
                      <a:cubicBezTo>
                        <a:pt x="15231" y="83256"/>
                        <a:pt x="16946" y="103778"/>
                        <a:pt x="19050" y="114300"/>
                      </a:cubicBezTo>
                      <a:cubicBezTo>
                        <a:pt x="19542" y="116761"/>
                        <a:pt x="20822" y="119009"/>
                        <a:pt x="21431" y="121444"/>
                      </a:cubicBezTo>
                      <a:cubicBezTo>
                        <a:pt x="22413" y="125370"/>
                        <a:pt x="22747" y="129445"/>
                        <a:pt x="23812" y="133350"/>
                      </a:cubicBezTo>
                      <a:cubicBezTo>
                        <a:pt x="25133" y="138193"/>
                        <a:pt x="26987" y="142875"/>
                        <a:pt x="28575" y="147637"/>
                      </a:cubicBezTo>
                      <a:cubicBezTo>
                        <a:pt x="29369" y="150018"/>
                        <a:pt x="30464" y="152320"/>
                        <a:pt x="30956" y="154781"/>
                      </a:cubicBezTo>
                      <a:cubicBezTo>
                        <a:pt x="31750" y="158750"/>
                        <a:pt x="32272" y="162782"/>
                        <a:pt x="33337" y="166687"/>
                      </a:cubicBezTo>
                      <a:cubicBezTo>
                        <a:pt x="34658" y="171530"/>
                        <a:pt x="36512" y="176212"/>
                        <a:pt x="38100" y="180975"/>
                      </a:cubicBezTo>
                      <a:lnTo>
                        <a:pt x="42862" y="195262"/>
                      </a:lnTo>
                      <a:lnTo>
                        <a:pt x="45244" y="202406"/>
                      </a:lnTo>
                      <a:cubicBezTo>
                        <a:pt x="46038" y="204787"/>
                        <a:pt x="46233" y="207461"/>
                        <a:pt x="47625" y="209550"/>
                      </a:cubicBezTo>
                      <a:cubicBezTo>
                        <a:pt x="49212" y="211931"/>
                        <a:pt x="51225" y="214079"/>
                        <a:pt x="52387" y="216694"/>
                      </a:cubicBezTo>
                      <a:cubicBezTo>
                        <a:pt x="65530" y="246266"/>
                        <a:pt x="46874" y="215567"/>
                        <a:pt x="66675" y="245269"/>
                      </a:cubicBezTo>
                      <a:lnTo>
                        <a:pt x="85725" y="273844"/>
                      </a:lnTo>
                      <a:cubicBezTo>
                        <a:pt x="87312" y="276225"/>
                        <a:pt x="87772" y="280082"/>
                        <a:pt x="90487" y="280987"/>
                      </a:cubicBezTo>
                      <a:cubicBezTo>
                        <a:pt x="98696" y="283724"/>
                        <a:pt x="95856" y="281594"/>
                        <a:pt x="100012" y="285750"/>
                      </a:cubicBezTo>
                    </a:path>
                  </a:pathLst>
                </a:custGeom>
                <a:noFill/>
                <a:ln w="381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7" name="자유형 206"/>
              <p:cNvSpPr/>
              <p:nvPr/>
            </p:nvSpPr>
            <p:spPr>
              <a:xfrm>
                <a:off x="1666876" y="4579144"/>
                <a:ext cx="100012" cy="285750"/>
              </a:xfrm>
              <a:custGeom>
                <a:avLst/>
                <a:gdLst>
                  <a:gd name="connsiteX0" fmla="*/ 0 w 100012"/>
                  <a:gd name="connsiteY0" fmla="*/ 0 h 285750"/>
                  <a:gd name="connsiteX1" fmla="*/ 2381 w 100012"/>
                  <a:gd name="connsiteY1" fmla="*/ 33337 h 285750"/>
                  <a:gd name="connsiteX2" fmla="*/ 9525 w 100012"/>
                  <a:gd name="connsiteY2" fmla="*/ 57150 h 285750"/>
                  <a:gd name="connsiteX3" fmla="*/ 14287 w 100012"/>
                  <a:gd name="connsiteY3" fmla="*/ 73819 h 285750"/>
                  <a:gd name="connsiteX4" fmla="*/ 19050 w 100012"/>
                  <a:gd name="connsiteY4" fmla="*/ 114300 h 285750"/>
                  <a:gd name="connsiteX5" fmla="*/ 21431 w 100012"/>
                  <a:gd name="connsiteY5" fmla="*/ 121444 h 285750"/>
                  <a:gd name="connsiteX6" fmla="*/ 23812 w 100012"/>
                  <a:gd name="connsiteY6" fmla="*/ 133350 h 285750"/>
                  <a:gd name="connsiteX7" fmla="*/ 28575 w 100012"/>
                  <a:gd name="connsiteY7" fmla="*/ 147637 h 285750"/>
                  <a:gd name="connsiteX8" fmla="*/ 30956 w 100012"/>
                  <a:gd name="connsiteY8" fmla="*/ 154781 h 285750"/>
                  <a:gd name="connsiteX9" fmla="*/ 33337 w 100012"/>
                  <a:gd name="connsiteY9" fmla="*/ 166687 h 285750"/>
                  <a:gd name="connsiteX10" fmla="*/ 38100 w 100012"/>
                  <a:gd name="connsiteY10" fmla="*/ 180975 h 285750"/>
                  <a:gd name="connsiteX11" fmla="*/ 42862 w 100012"/>
                  <a:gd name="connsiteY11" fmla="*/ 195262 h 285750"/>
                  <a:gd name="connsiteX12" fmla="*/ 45244 w 100012"/>
                  <a:gd name="connsiteY12" fmla="*/ 202406 h 285750"/>
                  <a:gd name="connsiteX13" fmla="*/ 47625 w 100012"/>
                  <a:gd name="connsiteY13" fmla="*/ 209550 h 285750"/>
                  <a:gd name="connsiteX14" fmla="*/ 52387 w 100012"/>
                  <a:gd name="connsiteY14" fmla="*/ 216694 h 285750"/>
                  <a:gd name="connsiteX15" fmla="*/ 66675 w 100012"/>
                  <a:gd name="connsiteY15" fmla="*/ 245269 h 285750"/>
                  <a:gd name="connsiteX16" fmla="*/ 85725 w 100012"/>
                  <a:gd name="connsiteY16" fmla="*/ 273844 h 285750"/>
                  <a:gd name="connsiteX17" fmla="*/ 90487 w 100012"/>
                  <a:gd name="connsiteY17" fmla="*/ 280987 h 285750"/>
                  <a:gd name="connsiteX18" fmla="*/ 100012 w 100012"/>
                  <a:gd name="connsiteY18" fmla="*/ 2857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012" h="285750">
                    <a:moveTo>
                      <a:pt x="0" y="0"/>
                    </a:moveTo>
                    <a:cubicBezTo>
                      <a:pt x="794" y="11112"/>
                      <a:pt x="1151" y="22264"/>
                      <a:pt x="2381" y="33337"/>
                    </a:cubicBezTo>
                    <a:cubicBezTo>
                      <a:pt x="2981" y="38738"/>
                      <a:pt x="8327" y="53555"/>
                      <a:pt x="9525" y="57150"/>
                    </a:cubicBezTo>
                    <a:cubicBezTo>
                      <a:pt x="12939" y="67393"/>
                      <a:pt x="11299" y="61866"/>
                      <a:pt x="14287" y="73819"/>
                    </a:cubicBezTo>
                    <a:cubicBezTo>
                      <a:pt x="15231" y="83256"/>
                      <a:pt x="16946" y="103778"/>
                      <a:pt x="19050" y="114300"/>
                    </a:cubicBezTo>
                    <a:cubicBezTo>
                      <a:pt x="19542" y="116761"/>
                      <a:pt x="20822" y="119009"/>
                      <a:pt x="21431" y="121444"/>
                    </a:cubicBezTo>
                    <a:cubicBezTo>
                      <a:pt x="22413" y="125370"/>
                      <a:pt x="22747" y="129445"/>
                      <a:pt x="23812" y="133350"/>
                    </a:cubicBezTo>
                    <a:cubicBezTo>
                      <a:pt x="25133" y="138193"/>
                      <a:pt x="26987" y="142875"/>
                      <a:pt x="28575" y="147637"/>
                    </a:cubicBezTo>
                    <a:cubicBezTo>
                      <a:pt x="29369" y="150018"/>
                      <a:pt x="30464" y="152320"/>
                      <a:pt x="30956" y="154781"/>
                    </a:cubicBezTo>
                    <a:cubicBezTo>
                      <a:pt x="31750" y="158750"/>
                      <a:pt x="32272" y="162782"/>
                      <a:pt x="33337" y="166687"/>
                    </a:cubicBezTo>
                    <a:cubicBezTo>
                      <a:pt x="34658" y="171530"/>
                      <a:pt x="36512" y="176212"/>
                      <a:pt x="38100" y="180975"/>
                    </a:cubicBezTo>
                    <a:lnTo>
                      <a:pt x="42862" y="195262"/>
                    </a:lnTo>
                    <a:lnTo>
                      <a:pt x="45244" y="202406"/>
                    </a:lnTo>
                    <a:cubicBezTo>
                      <a:pt x="46038" y="204787"/>
                      <a:pt x="46233" y="207461"/>
                      <a:pt x="47625" y="209550"/>
                    </a:cubicBezTo>
                    <a:cubicBezTo>
                      <a:pt x="49212" y="211931"/>
                      <a:pt x="51225" y="214079"/>
                      <a:pt x="52387" y="216694"/>
                    </a:cubicBezTo>
                    <a:cubicBezTo>
                      <a:pt x="65530" y="246266"/>
                      <a:pt x="46874" y="215567"/>
                      <a:pt x="66675" y="245269"/>
                    </a:cubicBezTo>
                    <a:lnTo>
                      <a:pt x="85725" y="273844"/>
                    </a:lnTo>
                    <a:cubicBezTo>
                      <a:pt x="87312" y="276225"/>
                      <a:pt x="87772" y="280082"/>
                      <a:pt x="90487" y="280987"/>
                    </a:cubicBezTo>
                    <a:cubicBezTo>
                      <a:pt x="98696" y="283724"/>
                      <a:pt x="95856" y="281594"/>
                      <a:pt x="100012" y="285750"/>
                    </a:cubicBezTo>
                  </a:path>
                </a:pathLst>
              </a:custGeom>
              <a:noFill/>
              <a:ln w="38100">
                <a:solidFill>
                  <a:srgbClr val="3E14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99" name="그림 198"/>
            <p:cNvPicPr>
              <a:picLocks noChangeAspect="1"/>
            </p:cNvPicPr>
            <p:nvPr/>
          </p:nvPicPr>
          <p:blipFill rotWithShape="1">
            <a:blip r:embed="rId26"/>
            <a:srcRect l="29142" t="38490" r="30857" b="21509"/>
            <a:stretch/>
          </p:blipFill>
          <p:spPr>
            <a:xfrm>
              <a:off x="2309812" y="4411492"/>
              <a:ext cx="609601" cy="609601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7853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8619855" y="92431"/>
            <a:ext cx="1657117" cy="444577"/>
            <a:chOff x="7251895" y="971787"/>
            <a:chExt cx="1657117" cy="444577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7271753" y="1093887"/>
              <a:ext cx="1504950" cy="261937"/>
            </a:xfrm>
            <a:prstGeom prst="roundRect">
              <a:avLst>
                <a:gd name="adj" fmla="val 1121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307470" y="1143893"/>
              <a:ext cx="1426369" cy="16748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7303441" y="1126033"/>
              <a:ext cx="335755" cy="197644"/>
            </a:xfrm>
            <a:prstGeom prst="roundRect">
              <a:avLst>
                <a:gd name="adj" fmla="val 11212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51895" y="1106462"/>
              <a:ext cx="450764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chemeClr val="bg1"/>
                  </a:solidFill>
                </a:rPr>
                <a:t>Lv.51</a:t>
              </a:r>
              <a:endParaRPr lang="ko-KR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69890" y="1107652"/>
              <a:ext cx="992579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900" dirty="0" err="1" smtClean="0">
                  <a:solidFill>
                    <a:schemeClr val="bg1"/>
                  </a:solidFill>
                </a:rPr>
                <a:t>가나다라마바사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498706" y="1121064"/>
              <a:ext cx="48107" cy="48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543660" y="1037431"/>
              <a:ext cx="58210" cy="582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451823" y="971787"/>
              <a:ext cx="70434" cy="704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 rot="768565">
              <a:off x="8550427" y="1057779"/>
              <a:ext cx="358585" cy="358585"/>
              <a:chOff x="8721053" y="863620"/>
              <a:chExt cx="930081" cy="930081"/>
            </a:xfrm>
          </p:grpSpPr>
          <p:pic>
            <p:nvPicPr>
              <p:cNvPr id="27" name="Picture 4" descr="ì´ìë¨ìë¼! ê°ë³µì¹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866212">
                <a:off x="8721053" y="863620"/>
                <a:ext cx="930081" cy="930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직사각형 27"/>
              <p:cNvSpPr/>
              <p:nvPr/>
            </p:nvSpPr>
            <p:spPr>
              <a:xfrm>
                <a:off x="8899499" y="1231344"/>
                <a:ext cx="45719" cy="45719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10453461" y="99970"/>
            <a:ext cx="1645250" cy="387482"/>
            <a:chOff x="7297976" y="503076"/>
            <a:chExt cx="1645250" cy="387482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7317834" y="600122"/>
              <a:ext cx="1504950" cy="261937"/>
            </a:xfrm>
            <a:prstGeom prst="roundRect">
              <a:avLst>
                <a:gd name="adj" fmla="val 1121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353551" y="650128"/>
              <a:ext cx="1426369" cy="16748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349522" y="632268"/>
              <a:ext cx="335755" cy="197644"/>
            </a:xfrm>
            <a:prstGeom prst="roundRect">
              <a:avLst>
                <a:gd name="adj" fmla="val 11212"/>
              </a:avLst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297976" y="612697"/>
              <a:ext cx="450764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chemeClr val="bg1"/>
                  </a:solidFill>
                </a:rPr>
                <a:t>Lv.51</a:t>
              </a:r>
              <a:endParaRPr lang="ko-KR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615971" y="613887"/>
              <a:ext cx="992579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900" dirty="0" err="1" smtClean="0">
                  <a:solidFill>
                    <a:schemeClr val="bg1"/>
                  </a:solidFill>
                </a:rPr>
                <a:t>가나다라마바사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8821012" y="713024"/>
              <a:ext cx="48107" cy="481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885016" y="629391"/>
              <a:ext cx="58210" cy="582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837283" y="503076"/>
              <a:ext cx="77477" cy="774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2" descr="à¹à¸¡à¹à¸à¸à¸µà¸ Shrimp crawfish seafood perler bea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6" t="16534" r="41586" b="30809"/>
            <a:stretch/>
          </p:blipFill>
          <p:spPr bwMode="auto">
            <a:xfrm rot="810424" flipH="1">
              <a:off x="8553747" y="556539"/>
              <a:ext cx="293577" cy="334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4" name="그룹 213"/>
          <p:cNvGrpSpPr/>
          <p:nvPr/>
        </p:nvGrpSpPr>
        <p:grpSpPr>
          <a:xfrm>
            <a:off x="4912492" y="447675"/>
            <a:ext cx="1374855" cy="1269182"/>
            <a:chOff x="6865117" y="447675"/>
            <a:chExt cx="1374855" cy="1269182"/>
          </a:xfrm>
        </p:grpSpPr>
        <p:grpSp>
          <p:nvGrpSpPr>
            <p:cNvPr id="50" name="그룹 49"/>
            <p:cNvGrpSpPr/>
            <p:nvPr/>
          </p:nvGrpSpPr>
          <p:grpSpPr>
            <a:xfrm>
              <a:off x="7085900" y="642362"/>
              <a:ext cx="866242" cy="865248"/>
              <a:chOff x="8608398" y="525576"/>
              <a:chExt cx="632337" cy="631611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8688005" y="525576"/>
                <a:ext cx="473843" cy="79117"/>
              </a:xfrm>
              <a:prstGeom prst="rect">
                <a:avLst/>
              </a:prstGeom>
              <a:solidFill>
                <a:srgbClr val="E70011"/>
              </a:solidFill>
              <a:ln w="952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8687285" y="1078070"/>
                <a:ext cx="473843" cy="79117"/>
              </a:xfrm>
              <a:prstGeom prst="rect">
                <a:avLst/>
              </a:prstGeom>
              <a:solidFill>
                <a:srgbClr val="E70011"/>
              </a:solidFill>
              <a:ln w="952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9161618" y="604149"/>
                <a:ext cx="79117" cy="473845"/>
              </a:xfrm>
              <a:prstGeom prst="rect">
                <a:avLst/>
              </a:prstGeom>
              <a:solidFill>
                <a:srgbClr val="E70011"/>
              </a:solidFill>
              <a:ln w="952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8608398" y="602116"/>
                <a:ext cx="79117" cy="473845"/>
              </a:xfrm>
              <a:prstGeom prst="rect">
                <a:avLst/>
              </a:prstGeom>
              <a:solidFill>
                <a:srgbClr val="E70011"/>
              </a:solidFill>
              <a:ln w="952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8688005" y="604566"/>
                <a:ext cx="473843" cy="473845"/>
              </a:xfrm>
              <a:prstGeom prst="rect">
                <a:avLst/>
              </a:prstGeom>
              <a:solidFill>
                <a:srgbClr val="E89494"/>
              </a:solidFill>
              <a:ln w="952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7466677" y="447675"/>
              <a:ext cx="773295" cy="641445"/>
              <a:chOff x="464224" y="2610910"/>
              <a:chExt cx="1056245" cy="876151"/>
            </a:xfrm>
          </p:grpSpPr>
          <p:pic>
            <p:nvPicPr>
              <p:cNvPr id="55" name="Picture 8" descr="Sorry, this guy was TOO irresistible not to pin :)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39" t="25384" r="28761" b="26615"/>
              <a:stretch/>
            </p:blipFill>
            <p:spPr bwMode="auto">
              <a:xfrm>
                <a:off x="464224" y="2610910"/>
                <a:ext cx="1056245" cy="876151"/>
              </a:xfrm>
              <a:prstGeom prst="rect">
                <a:avLst/>
              </a:prstGeom>
              <a:noFill/>
              <a:effectLst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8" descr="Sorry, this guy was TOO irresistible not to pin :)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39" t="25384" r="28761" b="26615"/>
              <a:stretch/>
            </p:blipFill>
            <p:spPr bwMode="auto">
              <a:xfrm>
                <a:off x="512235" y="2650735"/>
                <a:ext cx="960223" cy="796501"/>
              </a:xfrm>
              <a:prstGeom prst="rect">
                <a:avLst/>
              </a:prstGeom>
              <a:noFill/>
              <a:effectLst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5"/>
            <a:srcRect l="29142" t="38490" r="30857" b="21509"/>
            <a:stretch/>
          </p:blipFill>
          <p:spPr>
            <a:xfrm>
              <a:off x="7210152" y="762875"/>
              <a:ext cx="609601" cy="609601"/>
            </a:xfrm>
            <a:prstGeom prst="ellipse">
              <a:avLst/>
            </a:prstGeom>
          </p:spPr>
        </p:pic>
        <p:pic>
          <p:nvPicPr>
            <p:cNvPr id="53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9" t="5385" r="46871" b="4769"/>
            <a:stretch/>
          </p:blipFill>
          <p:spPr bwMode="auto">
            <a:xfrm>
              <a:off x="7976106" y="829129"/>
              <a:ext cx="97723" cy="746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sea rock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3" t="64043" r="68167" b="14228"/>
            <a:stretch/>
          </p:blipFill>
          <p:spPr bwMode="auto">
            <a:xfrm>
              <a:off x="7664068" y="1231943"/>
              <a:ext cx="450138" cy="377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cartoon shrimp - stock vector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26" t="21572" r="11540" b="26683"/>
            <a:stretch/>
          </p:blipFill>
          <p:spPr bwMode="auto">
            <a:xfrm rot="18000000">
              <a:off x="6724397" y="675515"/>
              <a:ext cx="1182062" cy="900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/>
          <p:cNvGrpSpPr/>
          <p:nvPr/>
        </p:nvGrpSpPr>
        <p:grpSpPr>
          <a:xfrm>
            <a:off x="2820466" y="242676"/>
            <a:ext cx="1412631" cy="1483270"/>
            <a:chOff x="1813170" y="3958233"/>
            <a:chExt cx="1412631" cy="1483270"/>
          </a:xfrm>
        </p:grpSpPr>
        <p:grpSp>
          <p:nvGrpSpPr>
            <p:cNvPr id="63" name="그룹 62"/>
            <p:cNvGrpSpPr/>
            <p:nvPr/>
          </p:nvGrpSpPr>
          <p:grpSpPr>
            <a:xfrm>
              <a:off x="1813170" y="3958233"/>
              <a:ext cx="1412631" cy="1483270"/>
              <a:chOff x="1567806" y="3507813"/>
              <a:chExt cx="1985265" cy="2084538"/>
            </a:xfrm>
          </p:grpSpPr>
          <p:pic>
            <p:nvPicPr>
              <p:cNvPr id="65" name="Picture 6" descr="ê°ë³µì¹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421" b="18049"/>
              <a:stretch/>
            </p:blipFill>
            <p:spPr bwMode="auto">
              <a:xfrm>
                <a:off x="1567806" y="3507813"/>
                <a:ext cx="1985265" cy="20845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6" name="직사각형 65"/>
              <p:cNvSpPr/>
              <p:nvPr/>
            </p:nvSpPr>
            <p:spPr>
              <a:xfrm>
                <a:off x="1804085" y="4300151"/>
                <a:ext cx="420131" cy="329514"/>
              </a:xfrm>
              <a:prstGeom prst="rect">
                <a:avLst/>
              </a:prstGeom>
              <a:solidFill>
                <a:srgbClr val="95D4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1829732" y="4403705"/>
                <a:ext cx="129410" cy="1294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2049312" y="4391349"/>
                <a:ext cx="129410" cy="1294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1942753" y="4581478"/>
                <a:ext cx="142351" cy="142351"/>
              </a:xfrm>
              <a:prstGeom prst="ellipse">
                <a:avLst/>
              </a:prstGeom>
              <a:ln w="57150">
                <a:solidFill>
                  <a:srgbClr val="E89494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 rot="20961121">
                <a:off x="1689653" y="4576629"/>
                <a:ext cx="152486" cy="239339"/>
              </a:xfrm>
              <a:prstGeom prst="ellipse">
                <a:avLst/>
              </a:prstGeom>
              <a:solidFill>
                <a:srgbClr val="95D4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1" name="그룹 70"/>
              <p:cNvGrpSpPr/>
              <p:nvPr/>
            </p:nvGrpSpPr>
            <p:grpSpPr>
              <a:xfrm>
                <a:off x="1588295" y="4586288"/>
                <a:ext cx="140493" cy="316706"/>
                <a:chOff x="1588295" y="4586288"/>
                <a:chExt cx="140493" cy="316706"/>
              </a:xfrm>
            </p:grpSpPr>
            <p:sp>
              <p:nvSpPr>
                <p:cNvPr id="73" name="자유형 72"/>
                <p:cNvSpPr/>
                <p:nvPr/>
              </p:nvSpPr>
              <p:spPr>
                <a:xfrm>
                  <a:off x="1628776" y="4586288"/>
                  <a:ext cx="100012" cy="285750"/>
                </a:xfrm>
                <a:custGeom>
                  <a:avLst/>
                  <a:gdLst>
                    <a:gd name="connsiteX0" fmla="*/ 0 w 100012"/>
                    <a:gd name="connsiteY0" fmla="*/ 0 h 285750"/>
                    <a:gd name="connsiteX1" fmla="*/ 2381 w 100012"/>
                    <a:gd name="connsiteY1" fmla="*/ 33337 h 285750"/>
                    <a:gd name="connsiteX2" fmla="*/ 9525 w 100012"/>
                    <a:gd name="connsiteY2" fmla="*/ 57150 h 285750"/>
                    <a:gd name="connsiteX3" fmla="*/ 14287 w 100012"/>
                    <a:gd name="connsiteY3" fmla="*/ 73819 h 285750"/>
                    <a:gd name="connsiteX4" fmla="*/ 19050 w 100012"/>
                    <a:gd name="connsiteY4" fmla="*/ 114300 h 285750"/>
                    <a:gd name="connsiteX5" fmla="*/ 21431 w 100012"/>
                    <a:gd name="connsiteY5" fmla="*/ 121444 h 285750"/>
                    <a:gd name="connsiteX6" fmla="*/ 23812 w 100012"/>
                    <a:gd name="connsiteY6" fmla="*/ 133350 h 285750"/>
                    <a:gd name="connsiteX7" fmla="*/ 28575 w 100012"/>
                    <a:gd name="connsiteY7" fmla="*/ 147637 h 285750"/>
                    <a:gd name="connsiteX8" fmla="*/ 30956 w 100012"/>
                    <a:gd name="connsiteY8" fmla="*/ 154781 h 285750"/>
                    <a:gd name="connsiteX9" fmla="*/ 33337 w 100012"/>
                    <a:gd name="connsiteY9" fmla="*/ 166687 h 285750"/>
                    <a:gd name="connsiteX10" fmla="*/ 38100 w 100012"/>
                    <a:gd name="connsiteY10" fmla="*/ 180975 h 285750"/>
                    <a:gd name="connsiteX11" fmla="*/ 42862 w 100012"/>
                    <a:gd name="connsiteY11" fmla="*/ 195262 h 285750"/>
                    <a:gd name="connsiteX12" fmla="*/ 45244 w 100012"/>
                    <a:gd name="connsiteY12" fmla="*/ 202406 h 285750"/>
                    <a:gd name="connsiteX13" fmla="*/ 47625 w 100012"/>
                    <a:gd name="connsiteY13" fmla="*/ 209550 h 285750"/>
                    <a:gd name="connsiteX14" fmla="*/ 52387 w 100012"/>
                    <a:gd name="connsiteY14" fmla="*/ 216694 h 285750"/>
                    <a:gd name="connsiteX15" fmla="*/ 66675 w 100012"/>
                    <a:gd name="connsiteY15" fmla="*/ 245269 h 285750"/>
                    <a:gd name="connsiteX16" fmla="*/ 85725 w 100012"/>
                    <a:gd name="connsiteY16" fmla="*/ 273844 h 285750"/>
                    <a:gd name="connsiteX17" fmla="*/ 90487 w 100012"/>
                    <a:gd name="connsiteY17" fmla="*/ 280987 h 285750"/>
                    <a:gd name="connsiteX18" fmla="*/ 100012 w 100012"/>
                    <a:gd name="connsiteY18" fmla="*/ 285750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0012" h="285750">
                      <a:moveTo>
                        <a:pt x="0" y="0"/>
                      </a:moveTo>
                      <a:cubicBezTo>
                        <a:pt x="794" y="11112"/>
                        <a:pt x="1151" y="22264"/>
                        <a:pt x="2381" y="33337"/>
                      </a:cubicBezTo>
                      <a:cubicBezTo>
                        <a:pt x="2981" y="38738"/>
                        <a:pt x="8327" y="53555"/>
                        <a:pt x="9525" y="57150"/>
                      </a:cubicBezTo>
                      <a:cubicBezTo>
                        <a:pt x="12939" y="67393"/>
                        <a:pt x="11299" y="61866"/>
                        <a:pt x="14287" y="73819"/>
                      </a:cubicBezTo>
                      <a:cubicBezTo>
                        <a:pt x="15231" y="83256"/>
                        <a:pt x="16946" y="103778"/>
                        <a:pt x="19050" y="114300"/>
                      </a:cubicBezTo>
                      <a:cubicBezTo>
                        <a:pt x="19542" y="116761"/>
                        <a:pt x="20822" y="119009"/>
                        <a:pt x="21431" y="121444"/>
                      </a:cubicBezTo>
                      <a:cubicBezTo>
                        <a:pt x="22413" y="125370"/>
                        <a:pt x="22747" y="129445"/>
                        <a:pt x="23812" y="133350"/>
                      </a:cubicBezTo>
                      <a:cubicBezTo>
                        <a:pt x="25133" y="138193"/>
                        <a:pt x="26987" y="142875"/>
                        <a:pt x="28575" y="147637"/>
                      </a:cubicBezTo>
                      <a:cubicBezTo>
                        <a:pt x="29369" y="150018"/>
                        <a:pt x="30464" y="152320"/>
                        <a:pt x="30956" y="154781"/>
                      </a:cubicBezTo>
                      <a:cubicBezTo>
                        <a:pt x="31750" y="158750"/>
                        <a:pt x="32272" y="162782"/>
                        <a:pt x="33337" y="166687"/>
                      </a:cubicBezTo>
                      <a:cubicBezTo>
                        <a:pt x="34658" y="171530"/>
                        <a:pt x="36512" y="176212"/>
                        <a:pt x="38100" y="180975"/>
                      </a:cubicBezTo>
                      <a:lnTo>
                        <a:pt x="42862" y="195262"/>
                      </a:lnTo>
                      <a:lnTo>
                        <a:pt x="45244" y="202406"/>
                      </a:lnTo>
                      <a:cubicBezTo>
                        <a:pt x="46038" y="204787"/>
                        <a:pt x="46233" y="207461"/>
                        <a:pt x="47625" y="209550"/>
                      </a:cubicBezTo>
                      <a:cubicBezTo>
                        <a:pt x="49212" y="211931"/>
                        <a:pt x="51225" y="214079"/>
                        <a:pt x="52387" y="216694"/>
                      </a:cubicBezTo>
                      <a:cubicBezTo>
                        <a:pt x="65530" y="246266"/>
                        <a:pt x="46874" y="215567"/>
                        <a:pt x="66675" y="245269"/>
                      </a:cubicBezTo>
                      <a:lnTo>
                        <a:pt x="85725" y="273844"/>
                      </a:lnTo>
                      <a:cubicBezTo>
                        <a:pt x="87312" y="276225"/>
                        <a:pt x="87772" y="280082"/>
                        <a:pt x="90487" y="280987"/>
                      </a:cubicBezTo>
                      <a:cubicBezTo>
                        <a:pt x="98696" y="283724"/>
                        <a:pt x="95856" y="281594"/>
                        <a:pt x="100012" y="285750"/>
                      </a:cubicBezTo>
                    </a:path>
                  </a:pathLst>
                </a:custGeom>
                <a:noFill/>
                <a:ln w="381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자유형 73"/>
                <p:cNvSpPr/>
                <p:nvPr/>
              </p:nvSpPr>
              <p:spPr>
                <a:xfrm>
                  <a:off x="1604964" y="4600575"/>
                  <a:ext cx="100012" cy="285750"/>
                </a:xfrm>
                <a:custGeom>
                  <a:avLst/>
                  <a:gdLst>
                    <a:gd name="connsiteX0" fmla="*/ 0 w 100012"/>
                    <a:gd name="connsiteY0" fmla="*/ 0 h 285750"/>
                    <a:gd name="connsiteX1" fmla="*/ 2381 w 100012"/>
                    <a:gd name="connsiteY1" fmla="*/ 33337 h 285750"/>
                    <a:gd name="connsiteX2" fmla="*/ 9525 w 100012"/>
                    <a:gd name="connsiteY2" fmla="*/ 57150 h 285750"/>
                    <a:gd name="connsiteX3" fmla="*/ 14287 w 100012"/>
                    <a:gd name="connsiteY3" fmla="*/ 73819 h 285750"/>
                    <a:gd name="connsiteX4" fmla="*/ 19050 w 100012"/>
                    <a:gd name="connsiteY4" fmla="*/ 114300 h 285750"/>
                    <a:gd name="connsiteX5" fmla="*/ 21431 w 100012"/>
                    <a:gd name="connsiteY5" fmla="*/ 121444 h 285750"/>
                    <a:gd name="connsiteX6" fmla="*/ 23812 w 100012"/>
                    <a:gd name="connsiteY6" fmla="*/ 133350 h 285750"/>
                    <a:gd name="connsiteX7" fmla="*/ 28575 w 100012"/>
                    <a:gd name="connsiteY7" fmla="*/ 147637 h 285750"/>
                    <a:gd name="connsiteX8" fmla="*/ 30956 w 100012"/>
                    <a:gd name="connsiteY8" fmla="*/ 154781 h 285750"/>
                    <a:gd name="connsiteX9" fmla="*/ 33337 w 100012"/>
                    <a:gd name="connsiteY9" fmla="*/ 166687 h 285750"/>
                    <a:gd name="connsiteX10" fmla="*/ 38100 w 100012"/>
                    <a:gd name="connsiteY10" fmla="*/ 180975 h 285750"/>
                    <a:gd name="connsiteX11" fmla="*/ 42862 w 100012"/>
                    <a:gd name="connsiteY11" fmla="*/ 195262 h 285750"/>
                    <a:gd name="connsiteX12" fmla="*/ 45244 w 100012"/>
                    <a:gd name="connsiteY12" fmla="*/ 202406 h 285750"/>
                    <a:gd name="connsiteX13" fmla="*/ 47625 w 100012"/>
                    <a:gd name="connsiteY13" fmla="*/ 209550 h 285750"/>
                    <a:gd name="connsiteX14" fmla="*/ 52387 w 100012"/>
                    <a:gd name="connsiteY14" fmla="*/ 216694 h 285750"/>
                    <a:gd name="connsiteX15" fmla="*/ 66675 w 100012"/>
                    <a:gd name="connsiteY15" fmla="*/ 245269 h 285750"/>
                    <a:gd name="connsiteX16" fmla="*/ 85725 w 100012"/>
                    <a:gd name="connsiteY16" fmla="*/ 273844 h 285750"/>
                    <a:gd name="connsiteX17" fmla="*/ 90487 w 100012"/>
                    <a:gd name="connsiteY17" fmla="*/ 280987 h 285750"/>
                    <a:gd name="connsiteX18" fmla="*/ 100012 w 100012"/>
                    <a:gd name="connsiteY18" fmla="*/ 285750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0012" h="285750">
                      <a:moveTo>
                        <a:pt x="0" y="0"/>
                      </a:moveTo>
                      <a:cubicBezTo>
                        <a:pt x="794" y="11112"/>
                        <a:pt x="1151" y="22264"/>
                        <a:pt x="2381" y="33337"/>
                      </a:cubicBezTo>
                      <a:cubicBezTo>
                        <a:pt x="2981" y="38738"/>
                        <a:pt x="8327" y="53555"/>
                        <a:pt x="9525" y="57150"/>
                      </a:cubicBezTo>
                      <a:cubicBezTo>
                        <a:pt x="12939" y="67393"/>
                        <a:pt x="11299" y="61866"/>
                        <a:pt x="14287" y="73819"/>
                      </a:cubicBezTo>
                      <a:cubicBezTo>
                        <a:pt x="15231" y="83256"/>
                        <a:pt x="16946" y="103778"/>
                        <a:pt x="19050" y="114300"/>
                      </a:cubicBezTo>
                      <a:cubicBezTo>
                        <a:pt x="19542" y="116761"/>
                        <a:pt x="20822" y="119009"/>
                        <a:pt x="21431" y="121444"/>
                      </a:cubicBezTo>
                      <a:cubicBezTo>
                        <a:pt x="22413" y="125370"/>
                        <a:pt x="22747" y="129445"/>
                        <a:pt x="23812" y="133350"/>
                      </a:cubicBezTo>
                      <a:cubicBezTo>
                        <a:pt x="25133" y="138193"/>
                        <a:pt x="26987" y="142875"/>
                        <a:pt x="28575" y="147637"/>
                      </a:cubicBezTo>
                      <a:cubicBezTo>
                        <a:pt x="29369" y="150018"/>
                        <a:pt x="30464" y="152320"/>
                        <a:pt x="30956" y="154781"/>
                      </a:cubicBezTo>
                      <a:cubicBezTo>
                        <a:pt x="31750" y="158750"/>
                        <a:pt x="32272" y="162782"/>
                        <a:pt x="33337" y="166687"/>
                      </a:cubicBezTo>
                      <a:cubicBezTo>
                        <a:pt x="34658" y="171530"/>
                        <a:pt x="36512" y="176212"/>
                        <a:pt x="38100" y="180975"/>
                      </a:cubicBezTo>
                      <a:lnTo>
                        <a:pt x="42862" y="195262"/>
                      </a:lnTo>
                      <a:lnTo>
                        <a:pt x="45244" y="202406"/>
                      </a:lnTo>
                      <a:cubicBezTo>
                        <a:pt x="46038" y="204787"/>
                        <a:pt x="46233" y="207461"/>
                        <a:pt x="47625" y="209550"/>
                      </a:cubicBezTo>
                      <a:cubicBezTo>
                        <a:pt x="49212" y="211931"/>
                        <a:pt x="51225" y="214079"/>
                        <a:pt x="52387" y="216694"/>
                      </a:cubicBezTo>
                      <a:cubicBezTo>
                        <a:pt x="65530" y="246266"/>
                        <a:pt x="46874" y="215567"/>
                        <a:pt x="66675" y="245269"/>
                      </a:cubicBezTo>
                      <a:lnTo>
                        <a:pt x="85725" y="273844"/>
                      </a:lnTo>
                      <a:cubicBezTo>
                        <a:pt x="87312" y="276225"/>
                        <a:pt x="87772" y="280082"/>
                        <a:pt x="90487" y="280987"/>
                      </a:cubicBezTo>
                      <a:cubicBezTo>
                        <a:pt x="98696" y="283724"/>
                        <a:pt x="95856" y="281594"/>
                        <a:pt x="100012" y="285750"/>
                      </a:cubicBezTo>
                    </a:path>
                  </a:pathLst>
                </a:custGeom>
                <a:noFill/>
                <a:ln w="381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자유형 74"/>
                <p:cNvSpPr/>
                <p:nvPr/>
              </p:nvSpPr>
              <p:spPr>
                <a:xfrm>
                  <a:off x="1588295" y="4617244"/>
                  <a:ext cx="100012" cy="285750"/>
                </a:xfrm>
                <a:custGeom>
                  <a:avLst/>
                  <a:gdLst>
                    <a:gd name="connsiteX0" fmla="*/ 0 w 100012"/>
                    <a:gd name="connsiteY0" fmla="*/ 0 h 285750"/>
                    <a:gd name="connsiteX1" fmla="*/ 2381 w 100012"/>
                    <a:gd name="connsiteY1" fmla="*/ 33337 h 285750"/>
                    <a:gd name="connsiteX2" fmla="*/ 9525 w 100012"/>
                    <a:gd name="connsiteY2" fmla="*/ 57150 h 285750"/>
                    <a:gd name="connsiteX3" fmla="*/ 14287 w 100012"/>
                    <a:gd name="connsiteY3" fmla="*/ 73819 h 285750"/>
                    <a:gd name="connsiteX4" fmla="*/ 19050 w 100012"/>
                    <a:gd name="connsiteY4" fmla="*/ 114300 h 285750"/>
                    <a:gd name="connsiteX5" fmla="*/ 21431 w 100012"/>
                    <a:gd name="connsiteY5" fmla="*/ 121444 h 285750"/>
                    <a:gd name="connsiteX6" fmla="*/ 23812 w 100012"/>
                    <a:gd name="connsiteY6" fmla="*/ 133350 h 285750"/>
                    <a:gd name="connsiteX7" fmla="*/ 28575 w 100012"/>
                    <a:gd name="connsiteY7" fmla="*/ 147637 h 285750"/>
                    <a:gd name="connsiteX8" fmla="*/ 30956 w 100012"/>
                    <a:gd name="connsiteY8" fmla="*/ 154781 h 285750"/>
                    <a:gd name="connsiteX9" fmla="*/ 33337 w 100012"/>
                    <a:gd name="connsiteY9" fmla="*/ 166687 h 285750"/>
                    <a:gd name="connsiteX10" fmla="*/ 38100 w 100012"/>
                    <a:gd name="connsiteY10" fmla="*/ 180975 h 285750"/>
                    <a:gd name="connsiteX11" fmla="*/ 42862 w 100012"/>
                    <a:gd name="connsiteY11" fmla="*/ 195262 h 285750"/>
                    <a:gd name="connsiteX12" fmla="*/ 45244 w 100012"/>
                    <a:gd name="connsiteY12" fmla="*/ 202406 h 285750"/>
                    <a:gd name="connsiteX13" fmla="*/ 47625 w 100012"/>
                    <a:gd name="connsiteY13" fmla="*/ 209550 h 285750"/>
                    <a:gd name="connsiteX14" fmla="*/ 52387 w 100012"/>
                    <a:gd name="connsiteY14" fmla="*/ 216694 h 285750"/>
                    <a:gd name="connsiteX15" fmla="*/ 66675 w 100012"/>
                    <a:gd name="connsiteY15" fmla="*/ 245269 h 285750"/>
                    <a:gd name="connsiteX16" fmla="*/ 85725 w 100012"/>
                    <a:gd name="connsiteY16" fmla="*/ 273844 h 285750"/>
                    <a:gd name="connsiteX17" fmla="*/ 90487 w 100012"/>
                    <a:gd name="connsiteY17" fmla="*/ 280987 h 285750"/>
                    <a:gd name="connsiteX18" fmla="*/ 100012 w 100012"/>
                    <a:gd name="connsiteY18" fmla="*/ 285750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0012" h="285750">
                      <a:moveTo>
                        <a:pt x="0" y="0"/>
                      </a:moveTo>
                      <a:cubicBezTo>
                        <a:pt x="794" y="11112"/>
                        <a:pt x="1151" y="22264"/>
                        <a:pt x="2381" y="33337"/>
                      </a:cubicBezTo>
                      <a:cubicBezTo>
                        <a:pt x="2981" y="38738"/>
                        <a:pt x="8327" y="53555"/>
                        <a:pt x="9525" y="57150"/>
                      </a:cubicBezTo>
                      <a:cubicBezTo>
                        <a:pt x="12939" y="67393"/>
                        <a:pt x="11299" y="61866"/>
                        <a:pt x="14287" y="73819"/>
                      </a:cubicBezTo>
                      <a:cubicBezTo>
                        <a:pt x="15231" y="83256"/>
                        <a:pt x="16946" y="103778"/>
                        <a:pt x="19050" y="114300"/>
                      </a:cubicBezTo>
                      <a:cubicBezTo>
                        <a:pt x="19542" y="116761"/>
                        <a:pt x="20822" y="119009"/>
                        <a:pt x="21431" y="121444"/>
                      </a:cubicBezTo>
                      <a:cubicBezTo>
                        <a:pt x="22413" y="125370"/>
                        <a:pt x="22747" y="129445"/>
                        <a:pt x="23812" y="133350"/>
                      </a:cubicBezTo>
                      <a:cubicBezTo>
                        <a:pt x="25133" y="138193"/>
                        <a:pt x="26987" y="142875"/>
                        <a:pt x="28575" y="147637"/>
                      </a:cubicBezTo>
                      <a:cubicBezTo>
                        <a:pt x="29369" y="150018"/>
                        <a:pt x="30464" y="152320"/>
                        <a:pt x="30956" y="154781"/>
                      </a:cubicBezTo>
                      <a:cubicBezTo>
                        <a:pt x="31750" y="158750"/>
                        <a:pt x="32272" y="162782"/>
                        <a:pt x="33337" y="166687"/>
                      </a:cubicBezTo>
                      <a:cubicBezTo>
                        <a:pt x="34658" y="171530"/>
                        <a:pt x="36512" y="176212"/>
                        <a:pt x="38100" y="180975"/>
                      </a:cubicBezTo>
                      <a:lnTo>
                        <a:pt x="42862" y="195262"/>
                      </a:lnTo>
                      <a:lnTo>
                        <a:pt x="45244" y="202406"/>
                      </a:lnTo>
                      <a:cubicBezTo>
                        <a:pt x="46038" y="204787"/>
                        <a:pt x="46233" y="207461"/>
                        <a:pt x="47625" y="209550"/>
                      </a:cubicBezTo>
                      <a:cubicBezTo>
                        <a:pt x="49212" y="211931"/>
                        <a:pt x="51225" y="214079"/>
                        <a:pt x="52387" y="216694"/>
                      </a:cubicBezTo>
                      <a:cubicBezTo>
                        <a:pt x="65530" y="246266"/>
                        <a:pt x="46874" y="215567"/>
                        <a:pt x="66675" y="245269"/>
                      </a:cubicBezTo>
                      <a:lnTo>
                        <a:pt x="85725" y="273844"/>
                      </a:lnTo>
                      <a:cubicBezTo>
                        <a:pt x="87312" y="276225"/>
                        <a:pt x="87772" y="280082"/>
                        <a:pt x="90487" y="280987"/>
                      </a:cubicBezTo>
                      <a:cubicBezTo>
                        <a:pt x="98696" y="283724"/>
                        <a:pt x="95856" y="281594"/>
                        <a:pt x="100012" y="285750"/>
                      </a:cubicBezTo>
                    </a:path>
                  </a:pathLst>
                </a:custGeom>
                <a:noFill/>
                <a:ln w="381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2" name="자유형 71"/>
              <p:cNvSpPr/>
              <p:nvPr/>
            </p:nvSpPr>
            <p:spPr>
              <a:xfrm>
                <a:off x="1666876" y="4579144"/>
                <a:ext cx="100012" cy="285750"/>
              </a:xfrm>
              <a:custGeom>
                <a:avLst/>
                <a:gdLst>
                  <a:gd name="connsiteX0" fmla="*/ 0 w 100012"/>
                  <a:gd name="connsiteY0" fmla="*/ 0 h 285750"/>
                  <a:gd name="connsiteX1" fmla="*/ 2381 w 100012"/>
                  <a:gd name="connsiteY1" fmla="*/ 33337 h 285750"/>
                  <a:gd name="connsiteX2" fmla="*/ 9525 w 100012"/>
                  <a:gd name="connsiteY2" fmla="*/ 57150 h 285750"/>
                  <a:gd name="connsiteX3" fmla="*/ 14287 w 100012"/>
                  <a:gd name="connsiteY3" fmla="*/ 73819 h 285750"/>
                  <a:gd name="connsiteX4" fmla="*/ 19050 w 100012"/>
                  <a:gd name="connsiteY4" fmla="*/ 114300 h 285750"/>
                  <a:gd name="connsiteX5" fmla="*/ 21431 w 100012"/>
                  <a:gd name="connsiteY5" fmla="*/ 121444 h 285750"/>
                  <a:gd name="connsiteX6" fmla="*/ 23812 w 100012"/>
                  <a:gd name="connsiteY6" fmla="*/ 133350 h 285750"/>
                  <a:gd name="connsiteX7" fmla="*/ 28575 w 100012"/>
                  <a:gd name="connsiteY7" fmla="*/ 147637 h 285750"/>
                  <a:gd name="connsiteX8" fmla="*/ 30956 w 100012"/>
                  <a:gd name="connsiteY8" fmla="*/ 154781 h 285750"/>
                  <a:gd name="connsiteX9" fmla="*/ 33337 w 100012"/>
                  <a:gd name="connsiteY9" fmla="*/ 166687 h 285750"/>
                  <a:gd name="connsiteX10" fmla="*/ 38100 w 100012"/>
                  <a:gd name="connsiteY10" fmla="*/ 180975 h 285750"/>
                  <a:gd name="connsiteX11" fmla="*/ 42862 w 100012"/>
                  <a:gd name="connsiteY11" fmla="*/ 195262 h 285750"/>
                  <a:gd name="connsiteX12" fmla="*/ 45244 w 100012"/>
                  <a:gd name="connsiteY12" fmla="*/ 202406 h 285750"/>
                  <a:gd name="connsiteX13" fmla="*/ 47625 w 100012"/>
                  <a:gd name="connsiteY13" fmla="*/ 209550 h 285750"/>
                  <a:gd name="connsiteX14" fmla="*/ 52387 w 100012"/>
                  <a:gd name="connsiteY14" fmla="*/ 216694 h 285750"/>
                  <a:gd name="connsiteX15" fmla="*/ 66675 w 100012"/>
                  <a:gd name="connsiteY15" fmla="*/ 245269 h 285750"/>
                  <a:gd name="connsiteX16" fmla="*/ 85725 w 100012"/>
                  <a:gd name="connsiteY16" fmla="*/ 273844 h 285750"/>
                  <a:gd name="connsiteX17" fmla="*/ 90487 w 100012"/>
                  <a:gd name="connsiteY17" fmla="*/ 280987 h 285750"/>
                  <a:gd name="connsiteX18" fmla="*/ 100012 w 100012"/>
                  <a:gd name="connsiteY18" fmla="*/ 2857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012" h="285750">
                    <a:moveTo>
                      <a:pt x="0" y="0"/>
                    </a:moveTo>
                    <a:cubicBezTo>
                      <a:pt x="794" y="11112"/>
                      <a:pt x="1151" y="22264"/>
                      <a:pt x="2381" y="33337"/>
                    </a:cubicBezTo>
                    <a:cubicBezTo>
                      <a:pt x="2981" y="38738"/>
                      <a:pt x="8327" y="53555"/>
                      <a:pt x="9525" y="57150"/>
                    </a:cubicBezTo>
                    <a:cubicBezTo>
                      <a:pt x="12939" y="67393"/>
                      <a:pt x="11299" y="61866"/>
                      <a:pt x="14287" y="73819"/>
                    </a:cubicBezTo>
                    <a:cubicBezTo>
                      <a:pt x="15231" y="83256"/>
                      <a:pt x="16946" y="103778"/>
                      <a:pt x="19050" y="114300"/>
                    </a:cubicBezTo>
                    <a:cubicBezTo>
                      <a:pt x="19542" y="116761"/>
                      <a:pt x="20822" y="119009"/>
                      <a:pt x="21431" y="121444"/>
                    </a:cubicBezTo>
                    <a:cubicBezTo>
                      <a:pt x="22413" y="125370"/>
                      <a:pt x="22747" y="129445"/>
                      <a:pt x="23812" y="133350"/>
                    </a:cubicBezTo>
                    <a:cubicBezTo>
                      <a:pt x="25133" y="138193"/>
                      <a:pt x="26987" y="142875"/>
                      <a:pt x="28575" y="147637"/>
                    </a:cubicBezTo>
                    <a:cubicBezTo>
                      <a:pt x="29369" y="150018"/>
                      <a:pt x="30464" y="152320"/>
                      <a:pt x="30956" y="154781"/>
                    </a:cubicBezTo>
                    <a:cubicBezTo>
                      <a:pt x="31750" y="158750"/>
                      <a:pt x="32272" y="162782"/>
                      <a:pt x="33337" y="166687"/>
                    </a:cubicBezTo>
                    <a:cubicBezTo>
                      <a:pt x="34658" y="171530"/>
                      <a:pt x="36512" y="176212"/>
                      <a:pt x="38100" y="180975"/>
                    </a:cubicBezTo>
                    <a:lnTo>
                      <a:pt x="42862" y="195262"/>
                    </a:lnTo>
                    <a:lnTo>
                      <a:pt x="45244" y="202406"/>
                    </a:lnTo>
                    <a:cubicBezTo>
                      <a:pt x="46038" y="204787"/>
                      <a:pt x="46233" y="207461"/>
                      <a:pt x="47625" y="209550"/>
                    </a:cubicBezTo>
                    <a:cubicBezTo>
                      <a:pt x="49212" y="211931"/>
                      <a:pt x="51225" y="214079"/>
                      <a:pt x="52387" y="216694"/>
                    </a:cubicBezTo>
                    <a:cubicBezTo>
                      <a:pt x="65530" y="246266"/>
                      <a:pt x="46874" y="215567"/>
                      <a:pt x="66675" y="245269"/>
                    </a:cubicBezTo>
                    <a:lnTo>
                      <a:pt x="85725" y="273844"/>
                    </a:lnTo>
                    <a:cubicBezTo>
                      <a:pt x="87312" y="276225"/>
                      <a:pt x="87772" y="280082"/>
                      <a:pt x="90487" y="280987"/>
                    </a:cubicBezTo>
                    <a:cubicBezTo>
                      <a:pt x="98696" y="283724"/>
                      <a:pt x="95856" y="281594"/>
                      <a:pt x="100012" y="285750"/>
                    </a:cubicBezTo>
                  </a:path>
                </a:pathLst>
              </a:custGeom>
              <a:noFill/>
              <a:ln w="38100">
                <a:solidFill>
                  <a:srgbClr val="3E14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5"/>
            <a:srcRect l="29142" t="38490" r="30857" b="21509"/>
            <a:stretch/>
          </p:blipFill>
          <p:spPr>
            <a:xfrm>
              <a:off x="2309812" y="4411492"/>
              <a:ext cx="609601" cy="609601"/>
            </a:xfrm>
            <a:prstGeom prst="ellipse">
              <a:avLst/>
            </a:prstGeom>
          </p:spPr>
        </p:pic>
      </p:grpSp>
      <p:sp>
        <p:nvSpPr>
          <p:cNvPr id="147" name="TextBox 146"/>
          <p:cNvSpPr txBox="1"/>
          <p:nvPr/>
        </p:nvSpPr>
        <p:spPr>
          <a:xfrm>
            <a:off x="11730399" y="3406482"/>
            <a:ext cx="114486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400" dirty="0" smtClean="0"/>
              <a:t>프로필 사진</a:t>
            </a:r>
            <a:endParaRPr lang="ko-KR" altLang="en-US" sz="1400" dirty="0"/>
          </a:p>
        </p:txBody>
      </p:sp>
      <p:grpSp>
        <p:nvGrpSpPr>
          <p:cNvPr id="215" name="그룹 214"/>
          <p:cNvGrpSpPr/>
          <p:nvPr/>
        </p:nvGrpSpPr>
        <p:grpSpPr>
          <a:xfrm>
            <a:off x="1700991" y="1708387"/>
            <a:ext cx="8113463" cy="2976745"/>
            <a:chOff x="1700991" y="1708387"/>
            <a:chExt cx="8113463" cy="2976745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06963" y="1708387"/>
              <a:ext cx="3877645" cy="1160563"/>
            </a:xfrm>
            <a:prstGeom prst="rect">
              <a:avLst/>
            </a:prstGeom>
          </p:spPr>
        </p:pic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87227" y="1817559"/>
              <a:ext cx="3661187" cy="942217"/>
            </a:xfrm>
            <a:prstGeom prst="rect">
              <a:avLst/>
            </a:prstGeom>
          </p:spPr>
        </p:pic>
        <p:grpSp>
          <p:nvGrpSpPr>
            <p:cNvPr id="156" name="그룹 155"/>
            <p:cNvGrpSpPr/>
            <p:nvPr/>
          </p:nvGrpSpPr>
          <p:grpSpPr>
            <a:xfrm>
              <a:off x="1700991" y="3212548"/>
              <a:ext cx="959700" cy="838726"/>
              <a:chOff x="1975311" y="4607008"/>
              <a:chExt cx="959700" cy="838726"/>
            </a:xfrm>
          </p:grpSpPr>
          <p:grpSp>
            <p:nvGrpSpPr>
              <p:cNvPr id="154" name="그룹 153"/>
              <p:cNvGrpSpPr/>
              <p:nvPr/>
            </p:nvGrpSpPr>
            <p:grpSpPr>
              <a:xfrm>
                <a:off x="1975311" y="4607008"/>
                <a:ext cx="959700" cy="838726"/>
                <a:chOff x="3592387" y="4997714"/>
                <a:chExt cx="410306" cy="358585"/>
              </a:xfrm>
            </p:grpSpPr>
            <p:sp>
              <p:nvSpPr>
                <p:cNvPr id="150" name="직사각형 149"/>
                <p:cNvSpPr/>
                <p:nvPr/>
              </p:nvSpPr>
              <p:spPr>
                <a:xfrm>
                  <a:off x="3592387" y="5060999"/>
                  <a:ext cx="48107" cy="4810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53" name="Picture 4" descr="ì´ìë¨ìë¼! ê°ë³µì¹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34777">
                  <a:off x="3644108" y="4997714"/>
                  <a:ext cx="358585" cy="3585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5" name="직사각형 154"/>
              <p:cNvSpPr/>
              <p:nvPr/>
            </p:nvSpPr>
            <p:spPr>
              <a:xfrm rot="1800000">
                <a:off x="2340457" y="4858992"/>
                <a:ext cx="45719" cy="45719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7" name="그룹 156"/>
            <p:cNvGrpSpPr/>
            <p:nvPr/>
          </p:nvGrpSpPr>
          <p:grpSpPr>
            <a:xfrm>
              <a:off x="3097824" y="3164958"/>
              <a:ext cx="959700" cy="886320"/>
              <a:chOff x="1975311" y="4559418"/>
              <a:chExt cx="959700" cy="886320"/>
            </a:xfrm>
          </p:grpSpPr>
          <p:grpSp>
            <p:nvGrpSpPr>
              <p:cNvPr id="158" name="그룹 157"/>
              <p:cNvGrpSpPr/>
              <p:nvPr/>
            </p:nvGrpSpPr>
            <p:grpSpPr>
              <a:xfrm>
                <a:off x="1975311" y="4559418"/>
                <a:ext cx="959700" cy="886320"/>
                <a:chOff x="3592387" y="4977366"/>
                <a:chExt cx="410306" cy="378933"/>
              </a:xfrm>
            </p:grpSpPr>
            <p:sp>
              <p:nvSpPr>
                <p:cNvPr id="160" name="직사각형 159"/>
                <p:cNvSpPr/>
                <p:nvPr/>
              </p:nvSpPr>
              <p:spPr>
                <a:xfrm>
                  <a:off x="3592387" y="5060999"/>
                  <a:ext cx="48107" cy="4810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3637341" y="4977366"/>
                  <a:ext cx="58210" cy="582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63" name="Picture 4" descr="ì´ìë¨ìë¼! ê°ë³µì¹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34777">
                  <a:off x="3644108" y="4997714"/>
                  <a:ext cx="358585" cy="3585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9" name="직사각형 158"/>
              <p:cNvSpPr/>
              <p:nvPr/>
            </p:nvSpPr>
            <p:spPr>
              <a:xfrm rot="1800000">
                <a:off x="2340457" y="4858992"/>
                <a:ext cx="45719" cy="45719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4" name="그룹 163"/>
            <p:cNvGrpSpPr/>
            <p:nvPr/>
          </p:nvGrpSpPr>
          <p:grpSpPr>
            <a:xfrm>
              <a:off x="4455222" y="3011411"/>
              <a:ext cx="1069359" cy="1039860"/>
              <a:chOff x="1865655" y="4405871"/>
              <a:chExt cx="1069359" cy="1039860"/>
            </a:xfrm>
          </p:grpSpPr>
          <p:grpSp>
            <p:nvGrpSpPr>
              <p:cNvPr id="165" name="그룹 164"/>
              <p:cNvGrpSpPr/>
              <p:nvPr/>
            </p:nvGrpSpPr>
            <p:grpSpPr>
              <a:xfrm>
                <a:off x="1865655" y="4405871"/>
                <a:ext cx="1069359" cy="1039860"/>
                <a:chOff x="3545504" y="4911722"/>
                <a:chExt cx="457189" cy="444577"/>
              </a:xfrm>
            </p:grpSpPr>
            <p:sp>
              <p:nvSpPr>
                <p:cNvPr id="167" name="직사각형 166"/>
                <p:cNvSpPr/>
                <p:nvPr/>
              </p:nvSpPr>
              <p:spPr>
                <a:xfrm>
                  <a:off x="3592387" y="5060999"/>
                  <a:ext cx="48107" cy="4810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3637341" y="4977366"/>
                  <a:ext cx="58210" cy="582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3545504" y="4911722"/>
                  <a:ext cx="70434" cy="70434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70" name="Picture 4" descr="ì´ìë¨ìë¼! ê°ë³µì¹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34777">
                  <a:off x="3644108" y="4997714"/>
                  <a:ext cx="358585" cy="3585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66" name="직사각형 165"/>
              <p:cNvSpPr/>
              <p:nvPr/>
            </p:nvSpPr>
            <p:spPr>
              <a:xfrm rot="1800000">
                <a:off x="2340457" y="4858992"/>
                <a:ext cx="45719" cy="45719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1" name="오른쪽 화살표 170"/>
            <p:cNvSpPr/>
            <p:nvPr/>
          </p:nvSpPr>
          <p:spPr>
            <a:xfrm>
              <a:off x="2722074" y="3563201"/>
              <a:ext cx="295446" cy="2467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오른쪽 화살표 171"/>
            <p:cNvSpPr/>
            <p:nvPr/>
          </p:nvSpPr>
          <p:spPr>
            <a:xfrm>
              <a:off x="4168842" y="3563201"/>
              <a:ext cx="295446" cy="2467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525565" y="4133256"/>
              <a:ext cx="228460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400" dirty="0" smtClean="0"/>
                <a:t>물방울 기포가 올라가면서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입을 </a:t>
              </a:r>
              <a:r>
                <a:rPr lang="ko-KR" altLang="en-US" sz="1400" dirty="0" err="1" smtClean="0"/>
                <a:t>뻐끔</a:t>
              </a:r>
              <a:r>
                <a:rPr lang="ko-KR" altLang="en-US" sz="1400" dirty="0" smtClean="0"/>
                <a:t> </a:t>
              </a:r>
              <a:r>
                <a:rPr lang="ko-KR" altLang="en-US" sz="1400" dirty="0" err="1" smtClean="0"/>
                <a:t>거린다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grpSp>
          <p:nvGrpSpPr>
            <p:cNvPr id="178" name="그룹 177"/>
            <p:cNvGrpSpPr/>
            <p:nvPr/>
          </p:nvGrpSpPr>
          <p:grpSpPr>
            <a:xfrm>
              <a:off x="6218695" y="3336278"/>
              <a:ext cx="743633" cy="787598"/>
              <a:chOff x="6483143" y="3526770"/>
              <a:chExt cx="315372" cy="334019"/>
            </a:xfrm>
          </p:grpSpPr>
          <p:sp>
            <p:nvSpPr>
              <p:cNvPr id="174" name="직사각형 173"/>
              <p:cNvSpPr/>
              <p:nvPr/>
            </p:nvSpPr>
            <p:spPr>
              <a:xfrm>
                <a:off x="6750408" y="3683255"/>
                <a:ext cx="48107" cy="48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7" name="Picture 2" descr="à¹à¸¡à¹à¸à¸à¸µà¸ Shrimp crawfish seafood perler bead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96" t="16534" r="41586" b="30809"/>
              <a:stretch/>
            </p:blipFill>
            <p:spPr bwMode="auto">
              <a:xfrm rot="810424" flipH="1">
                <a:off x="6483143" y="3526770"/>
                <a:ext cx="293577" cy="334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9" name="그룹 178"/>
            <p:cNvGrpSpPr/>
            <p:nvPr/>
          </p:nvGrpSpPr>
          <p:grpSpPr>
            <a:xfrm>
              <a:off x="7600036" y="3299589"/>
              <a:ext cx="918374" cy="787598"/>
              <a:chOff x="6483143" y="3526770"/>
              <a:chExt cx="389479" cy="334019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6750408" y="3683255"/>
                <a:ext cx="48107" cy="48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6814412" y="3599622"/>
                <a:ext cx="58210" cy="582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3" name="Picture 2" descr="à¹à¸¡à¹à¸à¸à¸µà¸ Shrimp crawfish seafood perler bead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96" t="16534" r="41586" b="30809"/>
              <a:stretch/>
            </p:blipFill>
            <p:spPr bwMode="auto">
              <a:xfrm rot="810424" flipH="1">
                <a:off x="6483143" y="3526770"/>
                <a:ext cx="293577" cy="334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4" name="그룹 183"/>
            <p:cNvGrpSpPr/>
            <p:nvPr/>
          </p:nvGrpSpPr>
          <p:grpSpPr>
            <a:xfrm>
              <a:off x="8896080" y="3178301"/>
              <a:ext cx="918374" cy="913661"/>
              <a:chOff x="6483143" y="3473307"/>
              <a:chExt cx="389479" cy="387482"/>
            </a:xfrm>
          </p:grpSpPr>
          <p:sp>
            <p:nvSpPr>
              <p:cNvPr id="185" name="직사각형 184"/>
              <p:cNvSpPr/>
              <p:nvPr/>
            </p:nvSpPr>
            <p:spPr>
              <a:xfrm>
                <a:off x="6750408" y="3683255"/>
                <a:ext cx="48107" cy="48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>
                <a:off x="6814412" y="3599622"/>
                <a:ext cx="58210" cy="582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6766679" y="3473307"/>
                <a:ext cx="77477" cy="774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8" name="Picture 2" descr="à¹à¸¡à¹à¸à¸à¸µà¸ Shrimp crawfish seafood perler bead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96" t="16534" r="41586" b="30809"/>
              <a:stretch/>
            </p:blipFill>
            <p:spPr bwMode="auto">
              <a:xfrm rot="810424" flipH="1">
                <a:off x="6483143" y="3526770"/>
                <a:ext cx="293577" cy="334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9" name="오른쪽 화살표 188"/>
            <p:cNvSpPr/>
            <p:nvPr/>
          </p:nvSpPr>
          <p:spPr>
            <a:xfrm>
              <a:off x="7094049" y="3639401"/>
              <a:ext cx="295446" cy="2467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오른쪽 화살표 189"/>
            <p:cNvSpPr/>
            <p:nvPr/>
          </p:nvSpPr>
          <p:spPr>
            <a:xfrm>
              <a:off x="8512242" y="3639401"/>
              <a:ext cx="295446" cy="2467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6941564" y="4161912"/>
              <a:ext cx="228460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400" dirty="0" smtClean="0"/>
                <a:t>물방울 기포가 올라가면서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꼬리를 팔딱 </a:t>
              </a:r>
              <a:r>
                <a:rPr lang="ko-KR" altLang="en-US" sz="1400" dirty="0" err="1" smtClean="0"/>
                <a:t>거린다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939286" y="5920782"/>
            <a:ext cx="330731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400" dirty="0" err="1" smtClean="0"/>
              <a:t>개복치가</a:t>
            </a:r>
            <a:r>
              <a:rPr lang="ko-KR" altLang="en-US" sz="1400" dirty="0" smtClean="0"/>
              <a:t> 수면 위로 둥실둥실 헤엄치며</a:t>
            </a:r>
            <a:endParaRPr lang="en-US" altLang="ko-KR" sz="1400" dirty="0" smtClean="0"/>
          </a:p>
          <a:p>
            <a:r>
              <a:rPr lang="ko-KR" altLang="en-US" sz="1400" dirty="0" smtClean="0"/>
              <a:t>입을 </a:t>
            </a:r>
            <a:r>
              <a:rPr lang="ko-KR" altLang="en-US" sz="1400" err="1" smtClean="0"/>
              <a:t>뻐끔</a:t>
            </a:r>
            <a:r>
              <a:rPr lang="ko-KR" altLang="en-US" sz="1400" smtClean="0"/>
              <a:t> 거린다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5831951" y="6028503"/>
            <a:ext cx="305083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400" dirty="0" smtClean="0"/>
              <a:t>새우 두 마리의 꼬리가 팔딱 </a:t>
            </a:r>
            <a:r>
              <a:rPr lang="ko-KR" altLang="en-US" sz="1400" dirty="0" err="1" smtClean="0"/>
              <a:t>거린다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213" name="그림 2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2582" y="4902219"/>
            <a:ext cx="3331917" cy="880129"/>
          </a:xfrm>
          <a:prstGeom prst="rect">
            <a:avLst/>
          </a:prstGeom>
        </p:spPr>
      </p:pic>
      <p:grpSp>
        <p:nvGrpSpPr>
          <p:cNvPr id="379" name="그룹 378"/>
          <p:cNvGrpSpPr/>
          <p:nvPr/>
        </p:nvGrpSpPr>
        <p:grpSpPr>
          <a:xfrm>
            <a:off x="11381908" y="1809495"/>
            <a:ext cx="3458857" cy="1190657"/>
            <a:chOff x="11381908" y="1809495"/>
            <a:chExt cx="3458857" cy="1190657"/>
          </a:xfrm>
        </p:grpSpPr>
        <p:grpSp>
          <p:nvGrpSpPr>
            <p:cNvPr id="4" name="그룹 3"/>
            <p:cNvGrpSpPr/>
            <p:nvPr/>
          </p:nvGrpSpPr>
          <p:grpSpPr>
            <a:xfrm>
              <a:off x="11381908" y="1828415"/>
              <a:ext cx="1620184" cy="353843"/>
              <a:chOff x="6944642" y="1309038"/>
              <a:chExt cx="3688818" cy="805627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7136137" y="1516225"/>
                <a:ext cx="3497323" cy="537348"/>
                <a:chOff x="7136140" y="1516225"/>
                <a:chExt cx="3552619" cy="537348"/>
              </a:xfrm>
            </p:grpSpPr>
            <p:sp>
              <p:nvSpPr>
                <p:cNvPr id="14" name="모서리가 둥근 직사각형 13"/>
                <p:cNvSpPr/>
                <p:nvPr/>
              </p:nvSpPr>
              <p:spPr>
                <a:xfrm>
                  <a:off x="7189397" y="1570588"/>
                  <a:ext cx="3499362" cy="482985"/>
                </a:xfrm>
                <a:prstGeom prst="roundRect">
                  <a:avLst>
                    <a:gd name="adj" fmla="val 20747"/>
                  </a:avLst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모서리가 둥근 직사각형 14"/>
                <p:cNvSpPr/>
                <p:nvPr/>
              </p:nvSpPr>
              <p:spPr>
                <a:xfrm>
                  <a:off x="7136140" y="1516225"/>
                  <a:ext cx="3499361" cy="482985"/>
                </a:xfrm>
                <a:prstGeom prst="roundRect">
                  <a:avLst>
                    <a:gd name="adj" fmla="val 20747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/>
                    <a:t>으앙 </a:t>
                  </a:r>
                  <a:r>
                    <a:rPr lang="ko-KR" altLang="en-US" sz="900" dirty="0" err="1" smtClean="0"/>
                    <a:t>쥬금</a:t>
                  </a:r>
                  <a:endParaRPr lang="ko-KR" altLang="en-US" sz="900" dirty="0"/>
                </a:p>
              </p:txBody>
            </p:sp>
            <p:sp>
              <p:nvSpPr>
                <p:cNvPr id="16" name="모서리가 둥근 직사각형 15"/>
                <p:cNvSpPr/>
                <p:nvPr/>
              </p:nvSpPr>
              <p:spPr>
                <a:xfrm>
                  <a:off x="7167939" y="1558170"/>
                  <a:ext cx="3435763" cy="399094"/>
                </a:xfrm>
                <a:prstGeom prst="roundRect">
                  <a:avLst>
                    <a:gd name="adj" fmla="val 20747"/>
                  </a:avLst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" name="그룹 5"/>
              <p:cNvGrpSpPr/>
              <p:nvPr/>
            </p:nvGrpSpPr>
            <p:grpSpPr>
              <a:xfrm>
                <a:off x="6944642" y="1309038"/>
                <a:ext cx="953934" cy="805627"/>
                <a:chOff x="6944642" y="1309038"/>
                <a:chExt cx="953934" cy="805627"/>
              </a:xfrm>
            </p:grpSpPr>
            <p:grpSp>
              <p:nvGrpSpPr>
                <p:cNvPr id="7" name="그룹 6"/>
                <p:cNvGrpSpPr/>
                <p:nvPr/>
              </p:nvGrpSpPr>
              <p:grpSpPr>
                <a:xfrm>
                  <a:off x="6944642" y="1309038"/>
                  <a:ext cx="953934" cy="805627"/>
                  <a:chOff x="6366029" y="3040308"/>
                  <a:chExt cx="953934" cy="805627"/>
                </a:xfrm>
              </p:grpSpPr>
              <p:pic>
                <p:nvPicPr>
                  <p:cNvPr id="9" name="Picture 4" descr="ì´ìë¨ìë¼! ê°ë³µì¹ì ëí ì´ë¯¸ì§ ê²ìê²°ê³¼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866212">
                    <a:off x="6433850" y="3040308"/>
                    <a:ext cx="768661" cy="7686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" name="물결 9"/>
                  <p:cNvSpPr/>
                  <p:nvPr/>
                </p:nvSpPr>
                <p:spPr>
                  <a:xfrm>
                    <a:off x="6366029" y="3546672"/>
                    <a:ext cx="885133" cy="299263"/>
                  </a:xfrm>
                  <a:prstGeom prst="wave">
                    <a:avLst>
                      <a:gd name="adj1" fmla="val 20000"/>
                      <a:gd name="adj2" fmla="val -1000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1" name="그룹 10"/>
                  <p:cNvGrpSpPr/>
                  <p:nvPr/>
                </p:nvGrpSpPr>
                <p:grpSpPr>
                  <a:xfrm>
                    <a:off x="6423728" y="3540445"/>
                    <a:ext cx="896235" cy="298131"/>
                    <a:chOff x="2319867" y="1591732"/>
                    <a:chExt cx="1076907" cy="360621"/>
                  </a:xfrm>
                </p:grpSpPr>
                <p:sp>
                  <p:nvSpPr>
                    <p:cNvPr id="12" name="자유형 11"/>
                    <p:cNvSpPr/>
                    <p:nvPr/>
                  </p:nvSpPr>
                  <p:spPr>
                    <a:xfrm>
                      <a:off x="2319867" y="1591732"/>
                      <a:ext cx="1026583" cy="208221"/>
                    </a:xfrm>
                    <a:custGeom>
                      <a:avLst/>
                      <a:gdLst>
                        <a:gd name="connsiteX0" fmla="*/ 0 w 1126067"/>
                        <a:gd name="connsiteY0" fmla="*/ 298239 h 430260"/>
                        <a:gd name="connsiteX1" fmla="*/ 397934 w 1126067"/>
                        <a:gd name="connsiteY1" fmla="*/ 1906 h 430260"/>
                        <a:gd name="connsiteX2" fmla="*/ 787400 w 1126067"/>
                        <a:gd name="connsiteY2" fmla="*/ 425239 h 430260"/>
                        <a:gd name="connsiteX3" fmla="*/ 1126067 w 1126067"/>
                        <a:gd name="connsiteY3" fmla="*/ 196639 h 4302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26067" h="430260">
                          <a:moveTo>
                            <a:pt x="0" y="298239"/>
                          </a:moveTo>
                          <a:cubicBezTo>
                            <a:pt x="133350" y="139489"/>
                            <a:pt x="266701" y="-19261"/>
                            <a:pt x="397934" y="1906"/>
                          </a:cubicBezTo>
                          <a:cubicBezTo>
                            <a:pt x="529167" y="23073"/>
                            <a:pt x="666044" y="392783"/>
                            <a:pt x="787400" y="425239"/>
                          </a:cubicBezTo>
                          <a:cubicBezTo>
                            <a:pt x="908756" y="457695"/>
                            <a:pt x="1017411" y="327167"/>
                            <a:pt x="1126067" y="196639"/>
                          </a:cubicBez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" name="자유형 12"/>
                    <p:cNvSpPr/>
                    <p:nvPr/>
                  </p:nvSpPr>
                  <p:spPr>
                    <a:xfrm>
                      <a:off x="2370191" y="1744132"/>
                      <a:ext cx="1026583" cy="208221"/>
                    </a:xfrm>
                    <a:custGeom>
                      <a:avLst/>
                      <a:gdLst>
                        <a:gd name="connsiteX0" fmla="*/ 0 w 1126067"/>
                        <a:gd name="connsiteY0" fmla="*/ 298239 h 430260"/>
                        <a:gd name="connsiteX1" fmla="*/ 397934 w 1126067"/>
                        <a:gd name="connsiteY1" fmla="*/ 1906 h 430260"/>
                        <a:gd name="connsiteX2" fmla="*/ 787400 w 1126067"/>
                        <a:gd name="connsiteY2" fmla="*/ 425239 h 430260"/>
                        <a:gd name="connsiteX3" fmla="*/ 1126067 w 1126067"/>
                        <a:gd name="connsiteY3" fmla="*/ 196639 h 4302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26067" h="430260">
                          <a:moveTo>
                            <a:pt x="0" y="298239"/>
                          </a:moveTo>
                          <a:cubicBezTo>
                            <a:pt x="133350" y="139489"/>
                            <a:pt x="266701" y="-19261"/>
                            <a:pt x="397934" y="1906"/>
                          </a:cubicBezTo>
                          <a:cubicBezTo>
                            <a:pt x="529167" y="23073"/>
                            <a:pt x="666044" y="392783"/>
                            <a:pt x="787400" y="425239"/>
                          </a:cubicBezTo>
                          <a:cubicBezTo>
                            <a:pt x="908756" y="457695"/>
                            <a:pt x="1017411" y="327167"/>
                            <a:pt x="1126067" y="196639"/>
                          </a:cubicBez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cxnSp>
              <p:nvCxnSpPr>
                <p:cNvPr id="8" name="직선 연결선 7"/>
                <p:cNvCxnSpPr/>
                <p:nvPr/>
              </p:nvCxnSpPr>
              <p:spPr>
                <a:xfrm>
                  <a:off x="7196649" y="1586013"/>
                  <a:ext cx="61296" cy="2143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3" name="그룹 192"/>
            <p:cNvGrpSpPr/>
            <p:nvPr/>
          </p:nvGrpSpPr>
          <p:grpSpPr>
            <a:xfrm>
              <a:off x="13260375" y="1809495"/>
              <a:ext cx="1580390" cy="370594"/>
              <a:chOff x="9047922" y="1758351"/>
              <a:chExt cx="1580390" cy="370594"/>
            </a:xfrm>
          </p:grpSpPr>
          <p:grpSp>
            <p:nvGrpSpPr>
              <p:cNvPr id="194" name="그룹 193"/>
              <p:cNvGrpSpPr/>
              <p:nvPr/>
            </p:nvGrpSpPr>
            <p:grpSpPr>
              <a:xfrm>
                <a:off x="9047922" y="1758351"/>
                <a:ext cx="1564100" cy="370594"/>
                <a:chOff x="6990522" y="371511"/>
                <a:chExt cx="1564100" cy="370594"/>
              </a:xfrm>
            </p:grpSpPr>
            <p:grpSp>
              <p:nvGrpSpPr>
                <p:cNvPr id="196" name="그룹 195"/>
                <p:cNvGrpSpPr/>
                <p:nvPr/>
              </p:nvGrpSpPr>
              <p:grpSpPr>
                <a:xfrm>
                  <a:off x="7018545" y="480738"/>
                  <a:ext cx="1536077" cy="236011"/>
                  <a:chOff x="7136140" y="1516225"/>
                  <a:chExt cx="3552619" cy="537348"/>
                </a:xfrm>
              </p:grpSpPr>
              <p:sp>
                <p:nvSpPr>
                  <p:cNvPr id="200" name="모서리가 둥근 직사각형 199"/>
                  <p:cNvSpPr/>
                  <p:nvPr/>
                </p:nvSpPr>
                <p:spPr>
                  <a:xfrm>
                    <a:off x="7189397" y="1570588"/>
                    <a:ext cx="3499362" cy="482985"/>
                  </a:xfrm>
                  <a:prstGeom prst="roundRect">
                    <a:avLst>
                      <a:gd name="adj" fmla="val 2074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01" name="모서리가 둥근 직사각형 200"/>
                  <p:cNvSpPr/>
                  <p:nvPr/>
                </p:nvSpPr>
                <p:spPr>
                  <a:xfrm>
                    <a:off x="7136140" y="1516225"/>
                    <a:ext cx="3499361" cy="482985"/>
                  </a:xfrm>
                  <a:prstGeom prst="roundRect">
                    <a:avLst>
                      <a:gd name="adj" fmla="val 20747"/>
                    </a:avLst>
                  </a:prstGeom>
                  <a:solidFill>
                    <a:srgbClr val="E89494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800" dirty="0" err="1" smtClean="0"/>
                      <a:t>대하철</a:t>
                    </a:r>
                    <a:r>
                      <a:rPr lang="ko-KR" altLang="en-US" sz="800" dirty="0" smtClean="0"/>
                      <a:t> 대하드라마</a:t>
                    </a:r>
                    <a:endParaRPr lang="ko-KR" altLang="en-US" sz="800" dirty="0"/>
                  </a:p>
                </p:txBody>
              </p:sp>
              <p:sp>
                <p:nvSpPr>
                  <p:cNvPr id="202" name="모서리가 둥근 직사각형 201"/>
                  <p:cNvSpPr/>
                  <p:nvPr/>
                </p:nvSpPr>
                <p:spPr>
                  <a:xfrm>
                    <a:off x="7167939" y="1558170"/>
                    <a:ext cx="3435763" cy="399094"/>
                  </a:xfrm>
                  <a:prstGeom prst="roundRect">
                    <a:avLst>
                      <a:gd name="adj" fmla="val 20747"/>
                    </a:avLst>
                  </a:prstGeom>
                  <a:noFill/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197" name="Picture 4" descr="seaweed pixel art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1150" y="481223"/>
                  <a:ext cx="221025" cy="2363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8" name="Picture 2" descr="à¹à¸¡à¹à¸à¸à¸µà¸ Shrimp crawfish seafood perler bead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96" t="16534" r="41586" b="30809"/>
                <a:stretch/>
              </p:blipFill>
              <p:spPr bwMode="auto">
                <a:xfrm rot="810424" flipH="1">
                  <a:off x="7066605" y="371511"/>
                  <a:ext cx="248611" cy="2828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9" name="Picture 2" descr="à¹à¸¡à¹à¸à¸à¸µà¸ Shrimp crawfish seafood perler bead"/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96" t="16534" r="41586" b="30809"/>
                <a:stretch/>
              </p:blipFill>
              <p:spPr bwMode="auto">
                <a:xfrm rot="19800000" flipH="1">
                  <a:off x="6990522" y="566845"/>
                  <a:ext cx="154041" cy="1752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95" name="Picture 4" descr="seaweed pixel art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07287" y="1870444"/>
                <a:ext cx="221025" cy="2363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1" name="그룹 230"/>
            <p:cNvGrpSpPr/>
            <p:nvPr/>
          </p:nvGrpSpPr>
          <p:grpSpPr>
            <a:xfrm>
              <a:off x="11388872" y="2589428"/>
              <a:ext cx="1620184" cy="353843"/>
              <a:chOff x="6944642" y="1309038"/>
              <a:chExt cx="3688818" cy="805627"/>
            </a:xfrm>
          </p:grpSpPr>
          <p:grpSp>
            <p:nvGrpSpPr>
              <p:cNvPr id="232" name="그룹 231"/>
              <p:cNvGrpSpPr/>
              <p:nvPr/>
            </p:nvGrpSpPr>
            <p:grpSpPr>
              <a:xfrm>
                <a:off x="7136137" y="1516225"/>
                <a:ext cx="3497323" cy="537348"/>
                <a:chOff x="7136140" y="1516225"/>
                <a:chExt cx="3552619" cy="537348"/>
              </a:xfrm>
            </p:grpSpPr>
            <p:sp>
              <p:nvSpPr>
                <p:cNvPr id="241" name="모서리가 둥근 직사각형 240"/>
                <p:cNvSpPr/>
                <p:nvPr/>
              </p:nvSpPr>
              <p:spPr>
                <a:xfrm>
                  <a:off x="7189397" y="1570588"/>
                  <a:ext cx="3499362" cy="482985"/>
                </a:xfrm>
                <a:prstGeom prst="roundRect">
                  <a:avLst>
                    <a:gd name="adj" fmla="val 20747"/>
                  </a:avLst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2" name="모서리가 둥근 직사각형 241"/>
                <p:cNvSpPr/>
                <p:nvPr/>
              </p:nvSpPr>
              <p:spPr>
                <a:xfrm>
                  <a:off x="7136140" y="1516225"/>
                  <a:ext cx="3499361" cy="482985"/>
                </a:xfrm>
                <a:prstGeom prst="roundRect">
                  <a:avLst>
                    <a:gd name="adj" fmla="val 20747"/>
                  </a:avLst>
                </a:prstGeom>
                <a:ln w="12700"/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/>
                    <a:t>으앙 </a:t>
                  </a:r>
                  <a:r>
                    <a:rPr lang="ko-KR" altLang="en-US" sz="900" dirty="0" err="1" smtClean="0"/>
                    <a:t>쥬금</a:t>
                  </a:r>
                  <a:endParaRPr lang="ko-KR" altLang="en-US" sz="900" dirty="0"/>
                </a:p>
              </p:txBody>
            </p:sp>
            <p:sp>
              <p:nvSpPr>
                <p:cNvPr id="243" name="모서리가 둥근 직사각형 242"/>
                <p:cNvSpPr/>
                <p:nvPr/>
              </p:nvSpPr>
              <p:spPr>
                <a:xfrm>
                  <a:off x="7167939" y="1558170"/>
                  <a:ext cx="3435763" cy="399094"/>
                </a:xfrm>
                <a:prstGeom prst="roundRect">
                  <a:avLst>
                    <a:gd name="adj" fmla="val 20747"/>
                  </a:avLst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33" name="그룹 232"/>
              <p:cNvGrpSpPr/>
              <p:nvPr/>
            </p:nvGrpSpPr>
            <p:grpSpPr>
              <a:xfrm>
                <a:off x="6944642" y="1309038"/>
                <a:ext cx="953934" cy="805627"/>
                <a:chOff x="6944642" y="1309038"/>
                <a:chExt cx="953934" cy="805627"/>
              </a:xfrm>
            </p:grpSpPr>
            <p:grpSp>
              <p:nvGrpSpPr>
                <p:cNvPr id="234" name="그룹 233"/>
                <p:cNvGrpSpPr/>
                <p:nvPr/>
              </p:nvGrpSpPr>
              <p:grpSpPr>
                <a:xfrm>
                  <a:off x="6944642" y="1309038"/>
                  <a:ext cx="953934" cy="805627"/>
                  <a:chOff x="6366029" y="3040308"/>
                  <a:chExt cx="953934" cy="805627"/>
                </a:xfrm>
              </p:grpSpPr>
              <p:pic>
                <p:nvPicPr>
                  <p:cNvPr id="236" name="Picture 4" descr="ì´ìë¨ìë¼! ê°ë³µì¹ì ëí ì´ë¯¸ì§ ê²ìê²°ê³¼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866212">
                    <a:off x="6433850" y="3040308"/>
                    <a:ext cx="768661" cy="7686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37" name="물결 236"/>
                  <p:cNvSpPr/>
                  <p:nvPr/>
                </p:nvSpPr>
                <p:spPr>
                  <a:xfrm>
                    <a:off x="6366029" y="3546672"/>
                    <a:ext cx="885133" cy="299263"/>
                  </a:xfrm>
                  <a:prstGeom prst="wave">
                    <a:avLst>
                      <a:gd name="adj1" fmla="val 20000"/>
                      <a:gd name="adj2" fmla="val -1000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38" name="그룹 237"/>
                  <p:cNvGrpSpPr/>
                  <p:nvPr/>
                </p:nvGrpSpPr>
                <p:grpSpPr>
                  <a:xfrm>
                    <a:off x="6423728" y="3540445"/>
                    <a:ext cx="896235" cy="298131"/>
                    <a:chOff x="2319867" y="1591732"/>
                    <a:chExt cx="1076907" cy="360621"/>
                  </a:xfrm>
                </p:grpSpPr>
                <p:sp>
                  <p:nvSpPr>
                    <p:cNvPr id="239" name="자유형 238"/>
                    <p:cNvSpPr/>
                    <p:nvPr/>
                  </p:nvSpPr>
                  <p:spPr>
                    <a:xfrm>
                      <a:off x="2319867" y="1591732"/>
                      <a:ext cx="1026583" cy="208221"/>
                    </a:xfrm>
                    <a:custGeom>
                      <a:avLst/>
                      <a:gdLst>
                        <a:gd name="connsiteX0" fmla="*/ 0 w 1126067"/>
                        <a:gd name="connsiteY0" fmla="*/ 298239 h 430260"/>
                        <a:gd name="connsiteX1" fmla="*/ 397934 w 1126067"/>
                        <a:gd name="connsiteY1" fmla="*/ 1906 h 430260"/>
                        <a:gd name="connsiteX2" fmla="*/ 787400 w 1126067"/>
                        <a:gd name="connsiteY2" fmla="*/ 425239 h 430260"/>
                        <a:gd name="connsiteX3" fmla="*/ 1126067 w 1126067"/>
                        <a:gd name="connsiteY3" fmla="*/ 196639 h 4302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26067" h="430260">
                          <a:moveTo>
                            <a:pt x="0" y="298239"/>
                          </a:moveTo>
                          <a:cubicBezTo>
                            <a:pt x="133350" y="139489"/>
                            <a:pt x="266701" y="-19261"/>
                            <a:pt x="397934" y="1906"/>
                          </a:cubicBezTo>
                          <a:cubicBezTo>
                            <a:pt x="529167" y="23073"/>
                            <a:pt x="666044" y="392783"/>
                            <a:pt x="787400" y="425239"/>
                          </a:cubicBezTo>
                          <a:cubicBezTo>
                            <a:pt x="908756" y="457695"/>
                            <a:pt x="1017411" y="327167"/>
                            <a:pt x="1126067" y="196639"/>
                          </a:cubicBez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0" name="자유형 239"/>
                    <p:cNvSpPr/>
                    <p:nvPr/>
                  </p:nvSpPr>
                  <p:spPr>
                    <a:xfrm>
                      <a:off x="2370191" y="1744132"/>
                      <a:ext cx="1026583" cy="208221"/>
                    </a:xfrm>
                    <a:custGeom>
                      <a:avLst/>
                      <a:gdLst>
                        <a:gd name="connsiteX0" fmla="*/ 0 w 1126067"/>
                        <a:gd name="connsiteY0" fmla="*/ 298239 h 430260"/>
                        <a:gd name="connsiteX1" fmla="*/ 397934 w 1126067"/>
                        <a:gd name="connsiteY1" fmla="*/ 1906 h 430260"/>
                        <a:gd name="connsiteX2" fmla="*/ 787400 w 1126067"/>
                        <a:gd name="connsiteY2" fmla="*/ 425239 h 430260"/>
                        <a:gd name="connsiteX3" fmla="*/ 1126067 w 1126067"/>
                        <a:gd name="connsiteY3" fmla="*/ 196639 h 4302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26067" h="430260">
                          <a:moveTo>
                            <a:pt x="0" y="298239"/>
                          </a:moveTo>
                          <a:cubicBezTo>
                            <a:pt x="133350" y="139489"/>
                            <a:pt x="266701" y="-19261"/>
                            <a:pt x="397934" y="1906"/>
                          </a:cubicBezTo>
                          <a:cubicBezTo>
                            <a:pt x="529167" y="23073"/>
                            <a:pt x="666044" y="392783"/>
                            <a:pt x="787400" y="425239"/>
                          </a:cubicBezTo>
                          <a:cubicBezTo>
                            <a:pt x="908756" y="457695"/>
                            <a:pt x="1017411" y="327167"/>
                            <a:pt x="1126067" y="196639"/>
                          </a:cubicBez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cxnSp>
              <p:nvCxnSpPr>
                <p:cNvPr id="235" name="직선 연결선 234"/>
                <p:cNvCxnSpPr/>
                <p:nvPr/>
              </p:nvCxnSpPr>
              <p:spPr>
                <a:xfrm>
                  <a:off x="7196649" y="1586013"/>
                  <a:ext cx="61296" cy="2143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4" name="그룹 243"/>
            <p:cNvGrpSpPr/>
            <p:nvPr/>
          </p:nvGrpSpPr>
          <p:grpSpPr>
            <a:xfrm>
              <a:off x="11381908" y="2215937"/>
              <a:ext cx="1620184" cy="353843"/>
              <a:chOff x="6944642" y="1309038"/>
              <a:chExt cx="3688818" cy="805627"/>
            </a:xfrm>
          </p:grpSpPr>
          <p:grpSp>
            <p:nvGrpSpPr>
              <p:cNvPr id="245" name="그룹 244"/>
              <p:cNvGrpSpPr/>
              <p:nvPr/>
            </p:nvGrpSpPr>
            <p:grpSpPr>
              <a:xfrm>
                <a:off x="7136137" y="1516225"/>
                <a:ext cx="3497323" cy="537348"/>
                <a:chOff x="7136140" y="1516225"/>
                <a:chExt cx="3552619" cy="537348"/>
              </a:xfrm>
            </p:grpSpPr>
            <p:sp>
              <p:nvSpPr>
                <p:cNvPr id="254" name="모서리가 둥근 직사각형 253"/>
                <p:cNvSpPr/>
                <p:nvPr/>
              </p:nvSpPr>
              <p:spPr>
                <a:xfrm>
                  <a:off x="7189397" y="1570588"/>
                  <a:ext cx="3499362" cy="482985"/>
                </a:xfrm>
                <a:prstGeom prst="roundRect">
                  <a:avLst>
                    <a:gd name="adj" fmla="val 20747"/>
                  </a:avLst>
                </a:prstGeom>
                <a:solidFill>
                  <a:schemeClr val="tx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5" name="모서리가 둥근 직사각형 254"/>
                <p:cNvSpPr/>
                <p:nvPr/>
              </p:nvSpPr>
              <p:spPr>
                <a:xfrm>
                  <a:off x="7136140" y="1516225"/>
                  <a:ext cx="3499361" cy="482985"/>
                </a:xfrm>
                <a:prstGeom prst="roundRect">
                  <a:avLst>
                    <a:gd name="adj" fmla="val 20747"/>
                  </a:avLst>
                </a:prstGeom>
                <a:ln w="12700"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/>
                    <a:t>으앙 </a:t>
                  </a:r>
                  <a:r>
                    <a:rPr lang="ko-KR" altLang="en-US" sz="900" dirty="0" err="1" smtClean="0"/>
                    <a:t>쥬금</a:t>
                  </a:r>
                  <a:endParaRPr lang="ko-KR" altLang="en-US" sz="900" dirty="0"/>
                </a:p>
              </p:txBody>
            </p:sp>
            <p:sp>
              <p:nvSpPr>
                <p:cNvPr id="256" name="모서리가 둥근 직사각형 255"/>
                <p:cNvSpPr/>
                <p:nvPr/>
              </p:nvSpPr>
              <p:spPr>
                <a:xfrm>
                  <a:off x="7167939" y="1558170"/>
                  <a:ext cx="3435763" cy="399094"/>
                </a:xfrm>
                <a:prstGeom prst="roundRect">
                  <a:avLst>
                    <a:gd name="adj" fmla="val 20747"/>
                  </a:avLst>
                </a:prstGeom>
                <a:noFill/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46" name="그룹 245"/>
              <p:cNvGrpSpPr/>
              <p:nvPr/>
            </p:nvGrpSpPr>
            <p:grpSpPr>
              <a:xfrm>
                <a:off x="6944642" y="1309038"/>
                <a:ext cx="953934" cy="805627"/>
                <a:chOff x="6944642" y="1309038"/>
                <a:chExt cx="953934" cy="805627"/>
              </a:xfrm>
            </p:grpSpPr>
            <p:grpSp>
              <p:nvGrpSpPr>
                <p:cNvPr id="247" name="그룹 246"/>
                <p:cNvGrpSpPr/>
                <p:nvPr/>
              </p:nvGrpSpPr>
              <p:grpSpPr>
                <a:xfrm>
                  <a:off x="6944642" y="1309038"/>
                  <a:ext cx="953934" cy="805627"/>
                  <a:chOff x="6366029" y="3040308"/>
                  <a:chExt cx="953934" cy="805627"/>
                </a:xfrm>
              </p:grpSpPr>
              <p:pic>
                <p:nvPicPr>
                  <p:cNvPr id="249" name="Picture 4" descr="ì´ìë¨ìë¼! ê°ë³µì¹ì ëí ì´ë¯¸ì§ ê²ìê²°ê³¼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866212">
                    <a:off x="6433850" y="3040308"/>
                    <a:ext cx="768661" cy="76866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50" name="물결 249"/>
                  <p:cNvSpPr/>
                  <p:nvPr/>
                </p:nvSpPr>
                <p:spPr>
                  <a:xfrm>
                    <a:off x="6366029" y="3546672"/>
                    <a:ext cx="885133" cy="299263"/>
                  </a:xfrm>
                  <a:prstGeom prst="wave">
                    <a:avLst>
                      <a:gd name="adj1" fmla="val 20000"/>
                      <a:gd name="adj2" fmla="val -1000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51" name="그룹 250"/>
                  <p:cNvGrpSpPr/>
                  <p:nvPr/>
                </p:nvGrpSpPr>
                <p:grpSpPr>
                  <a:xfrm>
                    <a:off x="6423728" y="3540445"/>
                    <a:ext cx="896235" cy="298131"/>
                    <a:chOff x="2319867" y="1591732"/>
                    <a:chExt cx="1076907" cy="360621"/>
                  </a:xfrm>
                </p:grpSpPr>
                <p:sp>
                  <p:nvSpPr>
                    <p:cNvPr id="252" name="자유형 251"/>
                    <p:cNvSpPr/>
                    <p:nvPr/>
                  </p:nvSpPr>
                  <p:spPr>
                    <a:xfrm>
                      <a:off x="2319867" y="1591732"/>
                      <a:ext cx="1026583" cy="208221"/>
                    </a:xfrm>
                    <a:custGeom>
                      <a:avLst/>
                      <a:gdLst>
                        <a:gd name="connsiteX0" fmla="*/ 0 w 1126067"/>
                        <a:gd name="connsiteY0" fmla="*/ 298239 h 430260"/>
                        <a:gd name="connsiteX1" fmla="*/ 397934 w 1126067"/>
                        <a:gd name="connsiteY1" fmla="*/ 1906 h 430260"/>
                        <a:gd name="connsiteX2" fmla="*/ 787400 w 1126067"/>
                        <a:gd name="connsiteY2" fmla="*/ 425239 h 430260"/>
                        <a:gd name="connsiteX3" fmla="*/ 1126067 w 1126067"/>
                        <a:gd name="connsiteY3" fmla="*/ 196639 h 4302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26067" h="430260">
                          <a:moveTo>
                            <a:pt x="0" y="298239"/>
                          </a:moveTo>
                          <a:cubicBezTo>
                            <a:pt x="133350" y="139489"/>
                            <a:pt x="266701" y="-19261"/>
                            <a:pt x="397934" y="1906"/>
                          </a:cubicBezTo>
                          <a:cubicBezTo>
                            <a:pt x="529167" y="23073"/>
                            <a:pt x="666044" y="392783"/>
                            <a:pt x="787400" y="425239"/>
                          </a:cubicBezTo>
                          <a:cubicBezTo>
                            <a:pt x="908756" y="457695"/>
                            <a:pt x="1017411" y="327167"/>
                            <a:pt x="1126067" y="196639"/>
                          </a:cubicBez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53" name="자유형 252"/>
                    <p:cNvSpPr/>
                    <p:nvPr/>
                  </p:nvSpPr>
                  <p:spPr>
                    <a:xfrm>
                      <a:off x="2370191" y="1744132"/>
                      <a:ext cx="1026583" cy="208221"/>
                    </a:xfrm>
                    <a:custGeom>
                      <a:avLst/>
                      <a:gdLst>
                        <a:gd name="connsiteX0" fmla="*/ 0 w 1126067"/>
                        <a:gd name="connsiteY0" fmla="*/ 298239 h 430260"/>
                        <a:gd name="connsiteX1" fmla="*/ 397934 w 1126067"/>
                        <a:gd name="connsiteY1" fmla="*/ 1906 h 430260"/>
                        <a:gd name="connsiteX2" fmla="*/ 787400 w 1126067"/>
                        <a:gd name="connsiteY2" fmla="*/ 425239 h 430260"/>
                        <a:gd name="connsiteX3" fmla="*/ 1126067 w 1126067"/>
                        <a:gd name="connsiteY3" fmla="*/ 196639 h 4302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26067" h="430260">
                          <a:moveTo>
                            <a:pt x="0" y="298239"/>
                          </a:moveTo>
                          <a:cubicBezTo>
                            <a:pt x="133350" y="139489"/>
                            <a:pt x="266701" y="-19261"/>
                            <a:pt x="397934" y="1906"/>
                          </a:cubicBezTo>
                          <a:cubicBezTo>
                            <a:pt x="529167" y="23073"/>
                            <a:pt x="666044" y="392783"/>
                            <a:pt x="787400" y="425239"/>
                          </a:cubicBezTo>
                          <a:cubicBezTo>
                            <a:pt x="908756" y="457695"/>
                            <a:pt x="1017411" y="327167"/>
                            <a:pt x="1126067" y="196639"/>
                          </a:cubicBez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cxnSp>
              <p:nvCxnSpPr>
                <p:cNvPr id="248" name="직선 연결선 247"/>
                <p:cNvCxnSpPr/>
                <p:nvPr/>
              </p:nvCxnSpPr>
              <p:spPr>
                <a:xfrm>
                  <a:off x="7196649" y="1586013"/>
                  <a:ext cx="61296" cy="21431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8" name="그룹 257"/>
            <p:cNvGrpSpPr/>
            <p:nvPr/>
          </p:nvGrpSpPr>
          <p:grpSpPr>
            <a:xfrm>
              <a:off x="13260375" y="2219526"/>
              <a:ext cx="1580390" cy="370594"/>
              <a:chOff x="9047922" y="1758351"/>
              <a:chExt cx="1580390" cy="370594"/>
            </a:xfrm>
          </p:grpSpPr>
          <p:grpSp>
            <p:nvGrpSpPr>
              <p:cNvPr id="259" name="그룹 258"/>
              <p:cNvGrpSpPr/>
              <p:nvPr/>
            </p:nvGrpSpPr>
            <p:grpSpPr>
              <a:xfrm>
                <a:off x="9047922" y="1758351"/>
                <a:ext cx="1564100" cy="370594"/>
                <a:chOff x="6990522" y="371511"/>
                <a:chExt cx="1564100" cy="370594"/>
              </a:xfrm>
            </p:grpSpPr>
            <p:grpSp>
              <p:nvGrpSpPr>
                <p:cNvPr id="261" name="그룹 260"/>
                <p:cNvGrpSpPr/>
                <p:nvPr/>
              </p:nvGrpSpPr>
              <p:grpSpPr>
                <a:xfrm>
                  <a:off x="7018545" y="480738"/>
                  <a:ext cx="1536077" cy="236011"/>
                  <a:chOff x="7136140" y="1516225"/>
                  <a:chExt cx="3552619" cy="537348"/>
                </a:xfrm>
              </p:grpSpPr>
              <p:sp>
                <p:nvSpPr>
                  <p:cNvPr id="265" name="모서리가 둥근 직사각형 264"/>
                  <p:cNvSpPr/>
                  <p:nvPr/>
                </p:nvSpPr>
                <p:spPr>
                  <a:xfrm>
                    <a:off x="7189397" y="1570588"/>
                    <a:ext cx="3499362" cy="482985"/>
                  </a:xfrm>
                  <a:prstGeom prst="roundRect">
                    <a:avLst>
                      <a:gd name="adj" fmla="val 2074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66" name="모서리가 둥근 직사각형 265"/>
                  <p:cNvSpPr/>
                  <p:nvPr/>
                </p:nvSpPr>
                <p:spPr>
                  <a:xfrm>
                    <a:off x="7136140" y="1516225"/>
                    <a:ext cx="3499361" cy="482985"/>
                  </a:xfrm>
                  <a:prstGeom prst="roundRect">
                    <a:avLst>
                      <a:gd name="adj" fmla="val 20747"/>
                    </a:avLst>
                  </a:prstGeom>
                  <a:gradFill>
                    <a:gsLst>
                      <a:gs pos="0">
                        <a:srgbClr val="F4A8E9"/>
                      </a:gs>
                      <a:gs pos="50000">
                        <a:srgbClr val="F4A8E9"/>
                      </a:gs>
                      <a:gs pos="100000">
                        <a:srgbClr val="F4A8E9"/>
                      </a:gs>
                    </a:gsLst>
                  </a:gradFill>
                  <a:ln w="12700">
                    <a:solidFill>
                      <a:srgbClr val="C909AE"/>
                    </a:solidFill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800" dirty="0" err="1" smtClean="0"/>
                      <a:t>대하철</a:t>
                    </a:r>
                    <a:r>
                      <a:rPr lang="ko-KR" altLang="en-US" sz="800" dirty="0" smtClean="0"/>
                      <a:t> 대하드라마</a:t>
                    </a:r>
                    <a:endParaRPr lang="ko-KR" altLang="en-US" sz="800" dirty="0"/>
                  </a:p>
                </p:txBody>
              </p:sp>
              <p:sp>
                <p:nvSpPr>
                  <p:cNvPr id="267" name="모서리가 둥근 직사각형 266"/>
                  <p:cNvSpPr/>
                  <p:nvPr/>
                </p:nvSpPr>
                <p:spPr>
                  <a:xfrm>
                    <a:off x="7167939" y="1558170"/>
                    <a:ext cx="3435763" cy="399094"/>
                  </a:xfrm>
                  <a:prstGeom prst="roundRect">
                    <a:avLst>
                      <a:gd name="adj" fmla="val 20747"/>
                    </a:avLst>
                  </a:prstGeom>
                  <a:noFill/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262" name="Picture 4" descr="seaweed pixel art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1150" y="481223"/>
                  <a:ext cx="221025" cy="2363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3" name="Picture 2" descr="à¹à¸¡à¹à¸à¸à¸µà¸ Shrimp crawfish seafood perler bead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96" t="16534" r="41586" b="30809"/>
                <a:stretch/>
              </p:blipFill>
              <p:spPr bwMode="auto">
                <a:xfrm rot="810424" flipH="1">
                  <a:off x="7066605" y="371511"/>
                  <a:ext cx="248611" cy="2828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4" name="Picture 2" descr="à¹à¸¡à¹à¸à¸à¸µà¸ Shrimp crawfish seafood perler bead"/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96" t="16534" r="41586" b="30809"/>
                <a:stretch/>
              </p:blipFill>
              <p:spPr bwMode="auto">
                <a:xfrm rot="19800000" flipH="1">
                  <a:off x="6990522" y="566845"/>
                  <a:ext cx="154041" cy="1752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60" name="Picture 4" descr="seaweed pixel art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07287" y="1870444"/>
                <a:ext cx="221025" cy="2363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8" name="그룹 267"/>
            <p:cNvGrpSpPr/>
            <p:nvPr/>
          </p:nvGrpSpPr>
          <p:grpSpPr>
            <a:xfrm>
              <a:off x="13260375" y="2629558"/>
              <a:ext cx="1580390" cy="370594"/>
              <a:chOff x="9047922" y="1758351"/>
              <a:chExt cx="1580390" cy="370594"/>
            </a:xfrm>
          </p:grpSpPr>
          <p:grpSp>
            <p:nvGrpSpPr>
              <p:cNvPr id="269" name="그룹 268"/>
              <p:cNvGrpSpPr/>
              <p:nvPr/>
            </p:nvGrpSpPr>
            <p:grpSpPr>
              <a:xfrm>
                <a:off x="9047922" y="1758351"/>
                <a:ext cx="1564100" cy="370594"/>
                <a:chOff x="6990522" y="371511"/>
                <a:chExt cx="1564100" cy="370594"/>
              </a:xfrm>
            </p:grpSpPr>
            <p:grpSp>
              <p:nvGrpSpPr>
                <p:cNvPr id="271" name="그룹 270"/>
                <p:cNvGrpSpPr/>
                <p:nvPr/>
              </p:nvGrpSpPr>
              <p:grpSpPr>
                <a:xfrm>
                  <a:off x="7018545" y="480738"/>
                  <a:ext cx="1536077" cy="236011"/>
                  <a:chOff x="7136140" y="1516225"/>
                  <a:chExt cx="3552619" cy="537348"/>
                </a:xfrm>
              </p:grpSpPr>
              <p:sp>
                <p:nvSpPr>
                  <p:cNvPr id="275" name="모서리가 둥근 직사각형 274"/>
                  <p:cNvSpPr/>
                  <p:nvPr/>
                </p:nvSpPr>
                <p:spPr>
                  <a:xfrm>
                    <a:off x="7189397" y="1570588"/>
                    <a:ext cx="3499362" cy="482985"/>
                  </a:xfrm>
                  <a:prstGeom prst="roundRect">
                    <a:avLst>
                      <a:gd name="adj" fmla="val 2074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6" name="모서리가 둥근 직사각형 275"/>
                  <p:cNvSpPr/>
                  <p:nvPr/>
                </p:nvSpPr>
                <p:spPr>
                  <a:xfrm>
                    <a:off x="7136140" y="1516225"/>
                    <a:ext cx="3499361" cy="482985"/>
                  </a:xfrm>
                  <a:prstGeom prst="roundRect">
                    <a:avLst>
                      <a:gd name="adj" fmla="val 20747"/>
                    </a:avLst>
                  </a:prstGeom>
                  <a:ln w="12700"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800" dirty="0" err="1" smtClean="0"/>
                      <a:t>대하철</a:t>
                    </a:r>
                    <a:r>
                      <a:rPr lang="ko-KR" altLang="en-US" sz="800" dirty="0" smtClean="0"/>
                      <a:t> 대하드라마</a:t>
                    </a:r>
                    <a:endParaRPr lang="ko-KR" altLang="en-US" sz="800" dirty="0"/>
                  </a:p>
                </p:txBody>
              </p:sp>
              <p:sp>
                <p:nvSpPr>
                  <p:cNvPr id="277" name="모서리가 둥근 직사각형 276"/>
                  <p:cNvSpPr/>
                  <p:nvPr/>
                </p:nvSpPr>
                <p:spPr>
                  <a:xfrm>
                    <a:off x="7167939" y="1558170"/>
                    <a:ext cx="3435763" cy="399094"/>
                  </a:xfrm>
                  <a:prstGeom prst="roundRect">
                    <a:avLst>
                      <a:gd name="adj" fmla="val 20747"/>
                    </a:avLst>
                  </a:prstGeom>
                  <a:noFill/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pic>
              <p:nvPicPr>
                <p:cNvPr id="272" name="Picture 4" descr="seaweed pixel art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1150" y="481223"/>
                  <a:ext cx="221025" cy="2363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3" name="Picture 2" descr="à¹à¸¡à¹à¸à¸à¸µà¸ Shrimp crawfish seafood perler bead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96" t="16534" r="41586" b="30809"/>
                <a:stretch/>
              </p:blipFill>
              <p:spPr bwMode="auto">
                <a:xfrm rot="810424" flipH="1">
                  <a:off x="7066605" y="371511"/>
                  <a:ext cx="248611" cy="2828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4" name="Picture 2" descr="à¹à¸¡à¹à¸à¸à¸µà¸ Shrimp crawfish seafood perler bead"/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196" t="16534" r="41586" b="30809"/>
                <a:stretch/>
              </p:blipFill>
              <p:spPr bwMode="auto">
                <a:xfrm rot="19800000" flipH="1">
                  <a:off x="6990522" y="566845"/>
                  <a:ext cx="154041" cy="1752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70" name="Picture 4" descr="seaweed pixel art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07287" y="1870444"/>
                <a:ext cx="221025" cy="2363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8" name="Picture 4" descr="seaweed pixel ar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4276" y="1928405"/>
              <a:ext cx="221025" cy="236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9" name="Picture 4" descr="seaweed pixel ar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4276" y="2309405"/>
              <a:ext cx="221025" cy="236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0" name="Picture 4" descr="seaweed pixel ar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4276" y="2685643"/>
              <a:ext cx="221025" cy="236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6" name="그룹 375"/>
          <p:cNvGrpSpPr/>
          <p:nvPr/>
        </p:nvGrpSpPr>
        <p:grpSpPr>
          <a:xfrm>
            <a:off x="9124104" y="5280226"/>
            <a:ext cx="2119279" cy="695930"/>
            <a:chOff x="9124104" y="5280226"/>
            <a:chExt cx="2119279" cy="695930"/>
          </a:xfrm>
        </p:grpSpPr>
        <p:grpSp>
          <p:nvGrpSpPr>
            <p:cNvPr id="335" name="그룹 334"/>
            <p:cNvGrpSpPr/>
            <p:nvPr/>
          </p:nvGrpSpPr>
          <p:grpSpPr>
            <a:xfrm>
              <a:off x="9201212" y="5441726"/>
              <a:ext cx="2042171" cy="534430"/>
              <a:chOff x="156450" y="337650"/>
              <a:chExt cx="2042171" cy="534430"/>
            </a:xfrm>
          </p:grpSpPr>
          <p:grpSp>
            <p:nvGrpSpPr>
              <p:cNvPr id="303" name="그룹 302"/>
              <p:cNvGrpSpPr/>
              <p:nvPr/>
            </p:nvGrpSpPr>
            <p:grpSpPr>
              <a:xfrm>
                <a:off x="156450" y="337650"/>
                <a:ext cx="2042171" cy="534430"/>
                <a:chOff x="156450" y="337650"/>
                <a:chExt cx="2042171" cy="534430"/>
              </a:xfrm>
            </p:grpSpPr>
            <p:sp>
              <p:nvSpPr>
                <p:cNvPr id="282" name="직사각형 281"/>
                <p:cNvSpPr/>
                <p:nvPr/>
              </p:nvSpPr>
              <p:spPr>
                <a:xfrm>
                  <a:off x="2162621" y="373816"/>
                  <a:ext cx="36000" cy="360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/>
                <p:cNvSpPr/>
                <p:nvPr/>
              </p:nvSpPr>
              <p:spPr>
                <a:xfrm flipH="1">
                  <a:off x="2126198" y="337650"/>
                  <a:ext cx="35970" cy="36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93" name="그룹 292"/>
                <p:cNvGrpSpPr/>
                <p:nvPr/>
              </p:nvGrpSpPr>
              <p:grpSpPr>
                <a:xfrm flipV="1">
                  <a:off x="156450" y="728080"/>
                  <a:ext cx="2005719" cy="144000"/>
                  <a:chOff x="156450" y="230918"/>
                  <a:chExt cx="2005719" cy="144797"/>
                </a:xfrm>
              </p:grpSpPr>
              <p:grpSp>
                <p:nvGrpSpPr>
                  <p:cNvPr id="294" name="그룹 293"/>
                  <p:cNvGrpSpPr/>
                  <p:nvPr/>
                </p:nvGrpSpPr>
                <p:grpSpPr>
                  <a:xfrm>
                    <a:off x="156450" y="269298"/>
                    <a:ext cx="104488" cy="106417"/>
                    <a:chOff x="156450" y="269298"/>
                    <a:chExt cx="104488" cy="106417"/>
                  </a:xfrm>
                </p:grpSpPr>
                <p:sp>
                  <p:nvSpPr>
                    <p:cNvPr id="300" name="직사각형 299"/>
                    <p:cNvSpPr/>
                    <p:nvPr/>
                  </p:nvSpPr>
                  <p:spPr>
                    <a:xfrm>
                      <a:off x="156450" y="339715"/>
                      <a:ext cx="36000" cy="36000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01" name="직사각형 300"/>
                    <p:cNvSpPr/>
                    <p:nvPr/>
                  </p:nvSpPr>
                  <p:spPr>
                    <a:xfrm>
                      <a:off x="190694" y="307180"/>
                      <a:ext cx="36000" cy="36000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02" name="직사각형 301"/>
                    <p:cNvSpPr/>
                    <p:nvPr/>
                  </p:nvSpPr>
                  <p:spPr>
                    <a:xfrm>
                      <a:off x="224938" y="269298"/>
                      <a:ext cx="36000" cy="36000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95" name="직사각형 294"/>
                  <p:cNvSpPr/>
                  <p:nvPr/>
                </p:nvSpPr>
                <p:spPr>
                  <a:xfrm>
                    <a:off x="260938" y="230918"/>
                    <a:ext cx="1800000" cy="3600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96" name="그룹 295"/>
                  <p:cNvGrpSpPr/>
                  <p:nvPr/>
                </p:nvGrpSpPr>
                <p:grpSpPr>
                  <a:xfrm flipH="1">
                    <a:off x="2057769" y="267233"/>
                    <a:ext cx="104400" cy="106417"/>
                    <a:chOff x="156450" y="269298"/>
                    <a:chExt cx="104488" cy="106417"/>
                  </a:xfrm>
                </p:grpSpPr>
                <p:sp>
                  <p:nvSpPr>
                    <p:cNvPr id="297" name="직사각형 296"/>
                    <p:cNvSpPr/>
                    <p:nvPr/>
                  </p:nvSpPr>
                  <p:spPr>
                    <a:xfrm>
                      <a:off x="156450" y="339715"/>
                      <a:ext cx="36000" cy="36000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8" name="직사각형 297"/>
                    <p:cNvSpPr/>
                    <p:nvPr/>
                  </p:nvSpPr>
                  <p:spPr>
                    <a:xfrm>
                      <a:off x="190694" y="307180"/>
                      <a:ext cx="36000" cy="36000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9" name="직사각형 298"/>
                    <p:cNvSpPr/>
                    <p:nvPr/>
                  </p:nvSpPr>
                  <p:spPr>
                    <a:xfrm>
                      <a:off x="224938" y="269298"/>
                      <a:ext cx="36000" cy="36000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sp>
            <p:nvSpPr>
              <p:cNvPr id="321" name="직사각형 320"/>
              <p:cNvSpPr/>
              <p:nvPr/>
            </p:nvSpPr>
            <p:spPr>
              <a:xfrm flipH="1">
                <a:off x="2094664" y="337982"/>
                <a:ext cx="35970" cy="36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2125319" y="374520"/>
                <a:ext cx="36000" cy="35684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8" name="그룹 327"/>
              <p:cNvGrpSpPr/>
              <p:nvPr/>
            </p:nvGrpSpPr>
            <p:grpSpPr>
              <a:xfrm>
                <a:off x="2004238" y="679980"/>
                <a:ext cx="124168" cy="126491"/>
                <a:chOff x="136770" y="216689"/>
                <a:chExt cx="124168" cy="126491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29" name="직사각형 328"/>
                <p:cNvSpPr/>
                <p:nvPr/>
              </p:nvSpPr>
              <p:spPr>
                <a:xfrm>
                  <a:off x="136770" y="278602"/>
                  <a:ext cx="89924" cy="645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직사각형 329"/>
                <p:cNvSpPr/>
                <p:nvPr/>
              </p:nvSpPr>
              <p:spPr>
                <a:xfrm>
                  <a:off x="201064" y="216689"/>
                  <a:ext cx="59874" cy="8860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34" name="직사각형 333"/>
              <p:cNvSpPr/>
              <p:nvPr/>
            </p:nvSpPr>
            <p:spPr>
              <a:xfrm flipV="1">
                <a:off x="259003" y="799980"/>
                <a:ext cx="1800000" cy="3580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6" name="그룹 335"/>
            <p:cNvGrpSpPr/>
            <p:nvPr/>
          </p:nvGrpSpPr>
          <p:grpSpPr>
            <a:xfrm>
              <a:off x="9124104" y="5280226"/>
              <a:ext cx="2076415" cy="641162"/>
              <a:chOff x="122206" y="230918"/>
              <a:chExt cx="2076415" cy="641162"/>
            </a:xfrm>
          </p:grpSpPr>
          <p:grpSp>
            <p:nvGrpSpPr>
              <p:cNvPr id="337" name="그룹 336"/>
              <p:cNvGrpSpPr/>
              <p:nvPr/>
            </p:nvGrpSpPr>
            <p:grpSpPr>
              <a:xfrm>
                <a:off x="122206" y="230918"/>
                <a:ext cx="2076415" cy="641162"/>
                <a:chOff x="122206" y="230918"/>
                <a:chExt cx="2076415" cy="641162"/>
              </a:xfrm>
            </p:grpSpPr>
            <p:sp>
              <p:nvSpPr>
                <p:cNvPr id="354" name="직사각형 353"/>
                <p:cNvSpPr/>
                <p:nvPr/>
              </p:nvSpPr>
              <p:spPr>
                <a:xfrm>
                  <a:off x="122206" y="368080"/>
                  <a:ext cx="36000" cy="3600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5" name="직사각형 354"/>
                <p:cNvSpPr/>
                <p:nvPr/>
              </p:nvSpPr>
              <p:spPr>
                <a:xfrm>
                  <a:off x="2162621" y="373816"/>
                  <a:ext cx="36000" cy="3600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56" name="그룹 355"/>
                <p:cNvGrpSpPr/>
                <p:nvPr/>
              </p:nvGrpSpPr>
              <p:grpSpPr>
                <a:xfrm>
                  <a:off x="156450" y="230918"/>
                  <a:ext cx="2005719" cy="144797"/>
                  <a:chOff x="156450" y="230918"/>
                  <a:chExt cx="2005719" cy="144797"/>
                </a:xfrm>
              </p:grpSpPr>
              <p:grpSp>
                <p:nvGrpSpPr>
                  <p:cNvPr id="367" name="그룹 366"/>
                  <p:cNvGrpSpPr/>
                  <p:nvPr/>
                </p:nvGrpSpPr>
                <p:grpSpPr>
                  <a:xfrm>
                    <a:off x="156450" y="269298"/>
                    <a:ext cx="104488" cy="106417"/>
                    <a:chOff x="156450" y="269298"/>
                    <a:chExt cx="104488" cy="106417"/>
                  </a:xfrm>
                </p:grpSpPr>
                <p:sp>
                  <p:nvSpPr>
                    <p:cNvPr id="373" name="직사각형 372"/>
                    <p:cNvSpPr/>
                    <p:nvPr/>
                  </p:nvSpPr>
                  <p:spPr>
                    <a:xfrm>
                      <a:off x="156450" y="339715"/>
                      <a:ext cx="36000" cy="36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74" name="직사각형 373"/>
                    <p:cNvSpPr/>
                    <p:nvPr/>
                  </p:nvSpPr>
                  <p:spPr>
                    <a:xfrm>
                      <a:off x="190694" y="307180"/>
                      <a:ext cx="36000" cy="36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75" name="직사각형 374"/>
                    <p:cNvSpPr/>
                    <p:nvPr/>
                  </p:nvSpPr>
                  <p:spPr>
                    <a:xfrm>
                      <a:off x="224938" y="269298"/>
                      <a:ext cx="36000" cy="36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68" name="직사각형 367"/>
                  <p:cNvSpPr/>
                  <p:nvPr/>
                </p:nvSpPr>
                <p:spPr>
                  <a:xfrm>
                    <a:off x="260938" y="230918"/>
                    <a:ext cx="1800000" cy="360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69" name="그룹 368"/>
                  <p:cNvGrpSpPr/>
                  <p:nvPr/>
                </p:nvGrpSpPr>
                <p:grpSpPr>
                  <a:xfrm flipH="1">
                    <a:off x="2057769" y="267233"/>
                    <a:ext cx="104400" cy="106417"/>
                    <a:chOff x="156450" y="269298"/>
                    <a:chExt cx="104488" cy="106417"/>
                  </a:xfrm>
                </p:grpSpPr>
                <p:sp>
                  <p:nvSpPr>
                    <p:cNvPr id="370" name="직사각형 369"/>
                    <p:cNvSpPr/>
                    <p:nvPr/>
                  </p:nvSpPr>
                  <p:spPr>
                    <a:xfrm>
                      <a:off x="156450" y="339715"/>
                      <a:ext cx="36000" cy="36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71" name="직사각형 370"/>
                    <p:cNvSpPr/>
                    <p:nvPr/>
                  </p:nvSpPr>
                  <p:spPr>
                    <a:xfrm>
                      <a:off x="190694" y="307180"/>
                      <a:ext cx="36000" cy="36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72" name="직사각형 371"/>
                    <p:cNvSpPr/>
                    <p:nvPr/>
                  </p:nvSpPr>
                  <p:spPr>
                    <a:xfrm>
                      <a:off x="224938" y="269298"/>
                      <a:ext cx="36000" cy="36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357" name="그룹 356"/>
                <p:cNvGrpSpPr/>
                <p:nvPr/>
              </p:nvGrpSpPr>
              <p:grpSpPr>
                <a:xfrm flipV="1">
                  <a:off x="156450" y="728080"/>
                  <a:ext cx="2005719" cy="144000"/>
                  <a:chOff x="156450" y="230918"/>
                  <a:chExt cx="2005719" cy="144797"/>
                </a:xfrm>
              </p:grpSpPr>
              <p:grpSp>
                <p:nvGrpSpPr>
                  <p:cNvPr id="358" name="그룹 357"/>
                  <p:cNvGrpSpPr/>
                  <p:nvPr/>
                </p:nvGrpSpPr>
                <p:grpSpPr>
                  <a:xfrm>
                    <a:off x="156450" y="269298"/>
                    <a:ext cx="104488" cy="106417"/>
                    <a:chOff x="156450" y="269298"/>
                    <a:chExt cx="104488" cy="106417"/>
                  </a:xfrm>
                </p:grpSpPr>
                <p:sp>
                  <p:nvSpPr>
                    <p:cNvPr id="364" name="직사각형 363"/>
                    <p:cNvSpPr/>
                    <p:nvPr/>
                  </p:nvSpPr>
                  <p:spPr>
                    <a:xfrm>
                      <a:off x="156450" y="339715"/>
                      <a:ext cx="36000" cy="36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5" name="직사각형 364"/>
                    <p:cNvSpPr/>
                    <p:nvPr/>
                  </p:nvSpPr>
                  <p:spPr>
                    <a:xfrm>
                      <a:off x="190694" y="307180"/>
                      <a:ext cx="36000" cy="36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6" name="직사각형 365"/>
                    <p:cNvSpPr/>
                    <p:nvPr/>
                  </p:nvSpPr>
                  <p:spPr>
                    <a:xfrm>
                      <a:off x="224938" y="269298"/>
                      <a:ext cx="36000" cy="36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359" name="직사각형 358"/>
                  <p:cNvSpPr/>
                  <p:nvPr/>
                </p:nvSpPr>
                <p:spPr>
                  <a:xfrm>
                    <a:off x="260938" y="230918"/>
                    <a:ext cx="1800000" cy="3600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360" name="그룹 359"/>
                  <p:cNvGrpSpPr/>
                  <p:nvPr/>
                </p:nvGrpSpPr>
                <p:grpSpPr>
                  <a:xfrm flipH="1">
                    <a:off x="2057769" y="267233"/>
                    <a:ext cx="104400" cy="106417"/>
                    <a:chOff x="156450" y="269298"/>
                    <a:chExt cx="104488" cy="106417"/>
                  </a:xfrm>
                </p:grpSpPr>
                <p:sp>
                  <p:nvSpPr>
                    <p:cNvPr id="361" name="직사각형 360"/>
                    <p:cNvSpPr/>
                    <p:nvPr/>
                  </p:nvSpPr>
                  <p:spPr>
                    <a:xfrm>
                      <a:off x="156450" y="339715"/>
                      <a:ext cx="36000" cy="36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2" name="직사각형 361"/>
                    <p:cNvSpPr/>
                    <p:nvPr/>
                  </p:nvSpPr>
                  <p:spPr>
                    <a:xfrm>
                      <a:off x="190694" y="307180"/>
                      <a:ext cx="36000" cy="36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63" name="직사각형 362"/>
                    <p:cNvSpPr/>
                    <p:nvPr/>
                  </p:nvSpPr>
                  <p:spPr>
                    <a:xfrm>
                      <a:off x="224938" y="269298"/>
                      <a:ext cx="36000" cy="36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sp>
            <p:nvSpPr>
              <p:cNvPr id="338" name="직사각형 337"/>
              <p:cNvSpPr/>
              <p:nvPr/>
            </p:nvSpPr>
            <p:spPr>
              <a:xfrm>
                <a:off x="156065" y="371238"/>
                <a:ext cx="36000" cy="35684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9" name="그룹 338"/>
              <p:cNvGrpSpPr/>
              <p:nvPr/>
            </p:nvGrpSpPr>
            <p:grpSpPr>
              <a:xfrm>
                <a:off x="194620" y="308110"/>
                <a:ext cx="70244" cy="73882"/>
                <a:chOff x="190694" y="269298"/>
                <a:chExt cx="70244" cy="73882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52" name="직사각형 351"/>
                <p:cNvSpPr/>
                <p:nvPr/>
              </p:nvSpPr>
              <p:spPr>
                <a:xfrm>
                  <a:off x="190694" y="307180"/>
                  <a:ext cx="36000" cy="36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3" name="직사각형 352"/>
                <p:cNvSpPr/>
                <p:nvPr/>
              </p:nvSpPr>
              <p:spPr>
                <a:xfrm>
                  <a:off x="224938" y="269298"/>
                  <a:ext cx="36000" cy="36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40" name="직사각형 339"/>
              <p:cNvSpPr/>
              <p:nvPr/>
            </p:nvSpPr>
            <p:spPr>
              <a:xfrm>
                <a:off x="261973" y="267080"/>
                <a:ext cx="1800000" cy="36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41" name="그룹 340"/>
              <p:cNvGrpSpPr/>
              <p:nvPr/>
            </p:nvGrpSpPr>
            <p:grpSpPr>
              <a:xfrm flipH="1">
                <a:off x="2060450" y="305447"/>
                <a:ext cx="70185" cy="68535"/>
                <a:chOff x="156450" y="307180"/>
                <a:chExt cx="70244" cy="68535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50" name="직사각형 349"/>
                <p:cNvSpPr/>
                <p:nvPr/>
              </p:nvSpPr>
              <p:spPr>
                <a:xfrm>
                  <a:off x="156450" y="339715"/>
                  <a:ext cx="36000" cy="36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1" name="직사각형 350"/>
                <p:cNvSpPr/>
                <p:nvPr/>
              </p:nvSpPr>
              <p:spPr>
                <a:xfrm>
                  <a:off x="190694" y="307180"/>
                  <a:ext cx="36000" cy="36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42" name="직사각형 341"/>
              <p:cNvSpPr/>
              <p:nvPr/>
            </p:nvSpPr>
            <p:spPr>
              <a:xfrm>
                <a:off x="2125319" y="374520"/>
                <a:ext cx="36000" cy="35684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43" name="그룹 342"/>
              <p:cNvGrpSpPr/>
              <p:nvPr/>
            </p:nvGrpSpPr>
            <p:grpSpPr>
              <a:xfrm>
                <a:off x="2058162" y="732589"/>
                <a:ext cx="70244" cy="73882"/>
                <a:chOff x="190694" y="269298"/>
                <a:chExt cx="70244" cy="73882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48" name="직사각형 347"/>
                <p:cNvSpPr/>
                <p:nvPr/>
              </p:nvSpPr>
              <p:spPr>
                <a:xfrm>
                  <a:off x="190694" y="307180"/>
                  <a:ext cx="36000" cy="36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9" name="직사각형 348"/>
                <p:cNvSpPr/>
                <p:nvPr/>
              </p:nvSpPr>
              <p:spPr>
                <a:xfrm>
                  <a:off x="224938" y="269298"/>
                  <a:ext cx="36000" cy="36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44" name="그룹 343"/>
              <p:cNvGrpSpPr/>
              <p:nvPr/>
            </p:nvGrpSpPr>
            <p:grpSpPr>
              <a:xfrm flipH="1">
                <a:off x="193752" y="724985"/>
                <a:ext cx="70185" cy="68535"/>
                <a:chOff x="156450" y="307180"/>
                <a:chExt cx="70244" cy="68535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346" name="직사각형 345"/>
                <p:cNvSpPr/>
                <p:nvPr/>
              </p:nvSpPr>
              <p:spPr>
                <a:xfrm>
                  <a:off x="156450" y="339715"/>
                  <a:ext cx="36000" cy="36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7" name="직사각형 346"/>
                <p:cNvSpPr/>
                <p:nvPr/>
              </p:nvSpPr>
              <p:spPr>
                <a:xfrm>
                  <a:off x="190694" y="307180"/>
                  <a:ext cx="36000" cy="36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45" name="직사각형 344"/>
              <p:cNvSpPr/>
              <p:nvPr/>
            </p:nvSpPr>
            <p:spPr>
              <a:xfrm flipV="1">
                <a:off x="259003" y="799980"/>
                <a:ext cx="1800000" cy="3580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77" name="Picture 4" descr="seaweed pixel artì ëí ì´ë¯¸ì§ ê²ìê²°ê³¼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0" y="3636607"/>
            <a:ext cx="1141980" cy="122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aweed pixel ar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5" r="31258"/>
          <a:stretch/>
        </p:blipFill>
        <p:spPr bwMode="auto">
          <a:xfrm>
            <a:off x="-446729" y="3725289"/>
            <a:ext cx="599264" cy="107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aweed pixel artì ëí ì´ë¯¸ì§ ê²ìê²°ê³¼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79" y="2281119"/>
            <a:ext cx="1463894" cy="12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aweed pixel artì ëí ì´ë¯¸ì§ ê²ìê²°ê³¼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1631" y="2392859"/>
            <a:ext cx="1170341" cy="117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1" name="Picture 4" descr="seaweed pixel artì ëí ì´ë¯¸ì§ ê²ìê²°ê³¼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2" y="2281119"/>
            <a:ext cx="1463894" cy="12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2" name="Picture 6" descr="seaweed pixel artì ëí ì´ë¯¸ì§ ê²ìê²°ê³¼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9658" y="2392859"/>
            <a:ext cx="1170341" cy="117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8" name="그룹 377"/>
          <p:cNvGrpSpPr/>
          <p:nvPr/>
        </p:nvGrpSpPr>
        <p:grpSpPr>
          <a:xfrm>
            <a:off x="1806963" y="4848445"/>
            <a:ext cx="3439639" cy="853633"/>
            <a:chOff x="1806963" y="4848445"/>
            <a:chExt cx="3439639" cy="853633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806963" y="4848445"/>
              <a:ext cx="3439639" cy="853633"/>
            </a:xfrm>
            <a:prstGeom prst="rect">
              <a:avLst/>
            </a:prstGeom>
          </p:spPr>
        </p:pic>
        <p:pic>
          <p:nvPicPr>
            <p:cNvPr id="383" name="Picture 4" descr="seaweed pixel ar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305" y="5124449"/>
              <a:ext cx="463135" cy="495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/>
          <p:cNvGrpSpPr/>
          <p:nvPr/>
        </p:nvGrpSpPr>
        <p:grpSpPr>
          <a:xfrm>
            <a:off x="-553579" y="-1809291"/>
            <a:ext cx="13125009" cy="2100862"/>
            <a:chOff x="-553579" y="-1809291"/>
            <a:chExt cx="13125009" cy="2100862"/>
          </a:xfrm>
        </p:grpSpPr>
        <p:grpSp>
          <p:nvGrpSpPr>
            <p:cNvPr id="29" name="그룹 28"/>
            <p:cNvGrpSpPr/>
            <p:nvPr/>
          </p:nvGrpSpPr>
          <p:grpSpPr>
            <a:xfrm>
              <a:off x="-553579" y="-1809291"/>
              <a:ext cx="13125009" cy="1950464"/>
              <a:chOff x="-553579" y="-1809291"/>
              <a:chExt cx="13125009" cy="1950464"/>
            </a:xfrm>
          </p:grpSpPr>
          <p:pic>
            <p:nvPicPr>
              <p:cNvPr id="386" name="그림 385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553579" y="-712341"/>
                <a:ext cx="3444539" cy="853514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-509946" y="-1809291"/>
                <a:ext cx="3554087" cy="1059991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3163085" y="-1473950"/>
                <a:ext cx="9408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닉네임 패널 왼쪽 레벨 표시</a:t>
                </a:r>
                <a:r>
                  <a:rPr lang="en-US" altLang="ko-KR" dirty="0" smtClean="0"/>
                  <a:t>UI</a:t>
                </a:r>
                <a:r>
                  <a:rPr lang="ko-KR" altLang="en-US" smtClean="0"/>
                  <a:t>는 변경이 불가능하므로</a:t>
                </a:r>
                <a:r>
                  <a:rPr lang="en-US" altLang="ko-KR" dirty="0" smtClean="0"/>
                  <a:t>,</a:t>
                </a:r>
                <a:r>
                  <a:rPr lang="ko-KR" altLang="en-US" smtClean="0"/>
                  <a:t> </a:t>
                </a:r>
                <a:r>
                  <a:rPr lang="ko-KR" altLang="en-US" dirty="0" smtClean="0"/>
                  <a:t>오른쪽 아이콘만 움직이도록 한다</a:t>
                </a:r>
                <a:r>
                  <a:rPr lang="en-US" altLang="ko-KR" dirty="0" smtClean="0"/>
                  <a:t>.</a:t>
                </a:r>
                <a:endParaRPr lang="ko-KR" altLang="en-US"/>
              </a:p>
            </p:txBody>
          </p:sp>
          <p:sp>
            <p:nvSpPr>
              <p:cNvPr id="399" name="TextBox 398"/>
              <p:cNvSpPr txBox="1"/>
              <p:nvPr/>
            </p:nvSpPr>
            <p:spPr>
              <a:xfrm>
                <a:off x="3073337" y="-419861"/>
                <a:ext cx="5112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타이틀의 경우 양 옆의 아이콘이 모두 움직인다</a:t>
                </a:r>
                <a:r>
                  <a:rPr lang="en-US" altLang="ko-KR" dirty="0" smtClean="0"/>
                  <a:t>.</a:t>
                </a:r>
                <a:endParaRPr lang="ko-KR" altLang="en-US"/>
              </a:p>
            </p:txBody>
          </p:sp>
        </p:grpSp>
        <p:sp>
          <p:nvSpPr>
            <p:cNvPr id="30" name="타원 29"/>
            <p:cNvSpPr/>
            <p:nvPr/>
          </p:nvSpPr>
          <p:spPr>
            <a:xfrm>
              <a:off x="2146300" y="-1664229"/>
              <a:ext cx="914400" cy="91440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타원 399"/>
            <p:cNvSpPr/>
            <p:nvPr/>
          </p:nvSpPr>
          <p:spPr>
            <a:xfrm>
              <a:off x="-457200" y="-711729"/>
              <a:ext cx="914400" cy="91440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타원 400"/>
            <p:cNvSpPr/>
            <p:nvPr/>
          </p:nvSpPr>
          <p:spPr>
            <a:xfrm>
              <a:off x="2171700" y="-622829"/>
              <a:ext cx="914400" cy="914400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4209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0" y="0"/>
            <a:ext cx="13930784" cy="5386327"/>
            <a:chOff x="1981247" y="-232229"/>
            <a:chExt cx="13930784" cy="5386327"/>
          </a:xfrm>
        </p:grpSpPr>
        <p:grpSp>
          <p:nvGrpSpPr>
            <p:cNvPr id="4" name="그룹 3"/>
            <p:cNvGrpSpPr/>
            <p:nvPr/>
          </p:nvGrpSpPr>
          <p:grpSpPr>
            <a:xfrm>
              <a:off x="5429659" y="2575972"/>
              <a:ext cx="1412631" cy="1483270"/>
              <a:chOff x="1813170" y="3958233"/>
              <a:chExt cx="1412631" cy="148327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813170" y="3958233"/>
                <a:ext cx="1412631" cy="1483270"/>
                <a:chOff x="1567806" y="3507813"/>
                <a:chExt cx="1985265" cy="2084538"/>
              </a:xfrm>
            </p:grpSpPr>
            <p:pic>
              <p:nvPicPr>
                <p:cNvPr id="7" name="Picture 6" descr="ê°ë³µì¹ ì¼ë¬ì¤í¸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421" b="18049"/>
                <a:stretch/>
              </p:blipFill>
              <p:spPr bwMode="auto">
                <a:xfrm>
                  <a:off x="1567806" y="3507813"/>
                  <a:ext cx="1985265" cy="20845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" name="직사각형 7"/>
                <p:cNvSpPr/>
                <p:nvPr/>
              </p:nvSpPr>
              <p:spPr>
                <a:xfrm>
                  <a:off x="1804085" y="4300151"/>
                  <a:ext cx="420131" cy="329514"/>
                </a:xfrm>
                <a:prstGeom prst="rect">
                  <a:avLst/>
                </a:prstGeom>
                <a:solidFill>
                  <a:srgbClr val="95D4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타원 8"/>
                <p:cNvSpPr/>
                <p:nvPr/>
              </p:nvSpPr>
              <p:spPr>
                <a:xfrm>
                  <a:off x="1829732" y="4403705"/>
                  <a:ext cx="129410" cy="12941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타원 9"/>
                <p:cNvSpPr/>
                <p:nvPr/>
              </p:nvSpPr>
              <p:spPr>
                <a:xfrm>
                  <a:off x="2049312" y="4391349"/>
                  <a:ext cx="129410" cy="12941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1942753" y="4581478"/>
                  <a:ext cx="142351" cy="142351"/>
                </a:xfrm>
                <a:prstGeom prst="ellipse">
                  <a:avLst/>
                </a:prstGeom>
                <a:ln w="57150">
                  <a:solidFill>
                    <a:srgbClr val="E89494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 rot="20961121">
                  <a:off x="1689653" y="4576629"/>
                  <a:ext cx="152486" cy="239339"/>
                </a:xfrm>
                <a:prstGeom prst="ellipse">
                  <a:avLst/>
                </a:prstGeom>
                <a:solidFill>
                  <a:srgbClr val="95D4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" name="그룹 12"/>
                <p:cNvGrpSpPr/>
                <p:nvPr/>
              </p:nvGrpSpPr>
              <p:grpSpPr>
                <a:xfrm>
                  <a:off x="1588295" y="4586288"/>
                  <a:ext cx="140493" cy="316706"/>
                  <a:chOff x="1588295" y="4586288"/>
                  <a:chExt cx="140493" cy="316706"/>
                </a:xfrm>
              </p:grpSpPr>
              <p:sp>
                <p:nvSpPr>
                  <p:cNvPr id="15" name="자유형 14"/>
                  <p:cNvSpPr/>
                  <p:nvPr/>
                </p:nvSpPr>
                <p:spPr>
                  <a:xfrm>
                    <a:off x="1628776" y="4586288"/>
                    <a:ext cx="100012" cy="285750"/>
                  </a:xfrm>
                  <a:custGeom>
                    <a:avLst/>
                    <a:gdLst>
                      <a:gd name="connsiteX0" fmla="*/ 0 w 100012"/>
                      <a:gd name="connsiteY0" fmla="*/ 0 h 285750"/>
                      <a:gd name="connsiteX1" fmla="*/ 2381 w 100012"/>
                      <a:gd name="connsiteY1" fmla="*/ 33337 h 285750"/>
                      <a:gd name="connsiteX2" fmla="*/ 9525 w 100012"/>
                      <a:gd name="connsiteY2" fmla="*/ 57150 h 285750"/>
                      <a:gd name="connsiteX3" fmla="*/ 14287 w 100012"/>
                      <a:gd name="connsiteY3" fmla="*/ 73819 h 285750"/>
                      <a:gd name="connsiteX4" fmla="*/ 19050 w 100012"/>
                      <a:gd name="connsiteY4" fmla="*/ 114300 h 285750"/>
                      <a:gd name="connsiteX5" fmla="*/ 21431 w 100012"/>
                      <a:gd name="connsiteY5" fmla="*/ 121444 h 285750"/>
                      <a:gd name="connsiteX6" fmla="*/ 23812 w 100012"/>
                      <a:gd name="connsiteY6" fmla="*/ 133350 h 285750"/>
                      <a:gd name="connsiteX7" fmla="*/ 28575 w 100012"/>
                      <a:gd name="connsiteY7" fmla="*/ 147637 h 285750"/>
                      <a:gd name="connsiteX8" fmla="*/ 30956 w 100012"/>
                      <a:gd name="connsiteY8" fmla="*/ 154781 h 285750"/>
                      <a:gd name="connsiteX9" fmla="*/ 33337 w 100012"/>
                      <a:gd name="connsiteY9" fmla="*/ 166687 h 285750"/>
                      <a:gd name="connsiteX10" fmla="*/ 38100 w 100012"/>
                      <a:gd name="connsiteY10" fmla="*/ 180975 h 285750"/>
                      <a:gd name="connsiteX11" fmla="*/ 42862 w 100012"/>
                      <a:gd name="connsiteY11" fmla="*/ 195262 h 285750"/>
                      <a:gd name="connsiteX12" fmla="*/ 45244 w 100012"/>
                      <a:gd name="connsiteY12" fmla="*/ 202406 h 285750"/>
                      <a:gd name="connsiteX13" fmla="*/ 47625 w 100012"/>
                      <a:gd name="connsiteY13" fmla="*/ 209550 h 285750"/>
                      <a:gd name="connsiteX14" fmla="*/ 52387 w 100012"/>
                      <a:gd name="connsiteY14" fmla="*/ 216694 h 285750"/>
                      <a:gd name="connsiteX15" fmla="*/ 66675 w 100012"/>
                      <a:gd name="connsiteY15" fmla="*/ 245269 h 285750"/>
                      <a:gd name="connsiteX16" fmla="*/ 85725 w 100012"/>
                      <a:gd name="connsiteY16" fmla="*/ 273844 h 285750"/>
                      <a:gd name="connsiteX17" fmla="*/ 90487 w 100012"/>
                      <a:gd name="connsiteY17" fmla="*/ 280987 h 285750"/>
                      <a:gd name="connsiteX18" fmla="*/ 100012 w 100012"/>
                      <a:gd name="connsiteY18" fmla="*/ 285750 h 285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0012" h="285750">
                        <a:moveTo>
                          <a:pt x="0" y="0"/>
                        </a:moveTo>
                        <a:cubicBezTo>
                          <a:pt x="794" y="11112"/>
                          <a:pt x="1151" y="22264"/>
                          <a:pt x="2381" y="33337"/>
                        </a:cubicBezTo>
                        <a:cubicBezTo>
                          <a:pt x="2981" y="38738"/>
                          <a:pt x="8327" y="53555"/>
                          <a:pt x="9525" y="57150"/>
                        </a:cubicBezTo>
                        <a:cubicBezTo>
                          <a:pt x="12939" y="67393"/>
                          <a:pt x="11299" y="61866"/>
                          <a:pt x="14287" y="73819"/>
                        </a:cubicBezTo>
                        <a:cubicBezTo>
                          <a:pt x="15231" y="83256"/>
                          <a:pt x="16946" y="103778"/>
                          <a:pt x="19050" y="114300"/>
                        </a:cubicBezTo>
                        <a:cubicBezTo>
                          <a:pt x="19542" y="116761"/>
                          <a:pt x="20822" y="119009"/>
                          <a:pt x="21431" y="121444"/>
                        </a:cubicBezTo>
                        <a:cubicBezTo>
                          <a:pt x="22413" y="125370"/>
                          <a:pt x="22747" y="129445"/>
                          <a:pt x="23812" y="133350"/>
                        </a:cubicBezTo>
                        <a:cubicBezTo>
                          <a:pt x="25133" y="138193"/>
                          <a:pt x="26987" y="142875"/>
                          <a:pt x="28575" y="147637"/>
                        </a:cubicBezTo>
                        <a:cubicBezTo>
                          <a:pt x="29369" y="150018"/>
                          <a:pt x="30464" y="152320"/>
                          <a:pt x="30956" y="154781"/>
                        </a:cubicBezTo>
                        <a:cubicBezTo>
                          <a:pt x="31750" y="158750"/>
                          <a:pt x="32272" y="162782"/>
                          <a:pt x="33337" y="166687"/>
                        </a:cubicBezTo>
                        <a:cubicBezTo>
                          <a:pt x="34658" y="171530"/>
                          <a:pt x="36512" y="176212"/>
                          <a:pt x="38100" y="180975"/>
                        </a:cubicBezTo>
                        <a:lnTo>
                          <a:pt x="42862" y="195262"/>
                        </a:lnTo>
                        <a:lnTo>
                          <a:pt x="45244" y="202406"/>
                        </a:lnTo>
                        <a:cubicBezTo>
                          <a:pt x="46038" y="204787"/>
                          <a:pt x="46233" y="207461"/>
                          <a:pt x="47625" y="209550"/>
                        </a:cubicBezTo>
                        <a:cubicBezTo>
                          <a:pt x="49212" y="211931"/>
                          <a:pt x="51225" y="214079"/>
                          <a:pt x="52387" y="216694"/>
                        </a:cubicBezTo>
                        <a:cubicBezTo>
                          <a:pt x="65530" y="246266"/>
                          <a:pt x="46874" y="215567"/>
                          <a:pt x="66675" y="245269"/>
                        </a:cubicBezTo>
                        <a:lnTo>
                          <a:pt x="85725" y="273844"/>
                        </a:lnTo>
                        <a:cubicBezTo>
                          <a:pt x="87312" y="276225"/>
                          <a:pt x="87772" y="280082"/>
                          <a:pt x="90487" y="280987"/>
                        </a:cubicBezTo>
                        <a:cubicBezTo>
                          <a:pt x="98696" y="283724"/>
                          <a:pt x="95856" y="281594"/>
                          <a:pt x="100012" y="28575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자유형 15"/>
                  <p:cNvSpPr/>
                  <p:nvPr/>
                </p:nvSpPr>
                <p:spPr>
                  <a:xfrm>
                    <a:off x="1604964" y="4600575"/>
                    <a:ext cx="100012" cy="285750"/>
                  </a:xfrm>
                  <a:custGeom>
                    <a:avLst/>
                    <a:gdLst>
                      <a:gd name="connsiteX0" fmla="*/ 0 w 100012"/>
                      <a:gd name="connsiteY0" fmla="*/ 0 h 285750"/>
                      <a:gd name="connsiteX1" fmla="*/ 2381 w 100012"/>
                      <a:gd name="connsiteY1" fmla="*/ 33337 h 285750"/>
                      <a:gd name="connsiteX2" fmla="*/ 9525 w 100012"/>
                      <a:gd name="connsiteY2" fmla="*/ 57150 h 285750"/>
                      <a:gd name="connsiteX3" fmla="*/ 14287 w 100012"/>
                      <a:gd name="connsiteY3" fmla="*/ 73819 h 285750"/>
                      <a:gd name="connsiteX4" fmla="*/ 19050 w 100012"/>
                      <a:gd name="connsiteY4" fmla="*/ 114300 h 285750"/>
                      <a:gd name="connsiteX5" fmla="*/ 21431 w 100012"/>
                      <a:gd name="connsiteY5" fmla="*/ 121444 h 285750"/>
                      <a:gd name="connsiteX6" fmla="*/ 23812 w 100012"/>
                      <a:gd name="connsiteY6" fmla="*/ 133350 h 285750"/>
                      <a:gd name="connsiteX7" fmla="*/ 28575 w 100012"/>
                      <a:gd name="connsiteY7" fmla="*/ 147637 h 285750"/>
                      <a:gd name="connsiteX8" fmla="*/ 30956 w 100012"/>
                      <a:gd name="connsiteY8" fmla="*/ 154781 h 285750"/>
                      <a:gd name="connsiteX9" fmla="*/ 33337 w 100012"/>
                      <a:gd name="connsiteY9" fmla="*/ 166687 h 285750"/>
                      <a:gd name="connsiteX10" fmla="*/ 38100 w 100012"/>
                      <a:gd name="connsiteY10" fmla="*/ 180975 h 285750"/>
                      <a:gd name="connsiteX11" fmla="*/ 42862 w 100012"/>
                      <a:gd name="connsiteY11" fmla="*/ 195262 h 285750"/>
                      <a:gd name="connsiteX12" fmla="*/ 45244 w 100012"/>
                      <a:gd name="connsiteY12" fmla="*/ 202406 h 285750"/>
                      <a:gd name="connsiteX13" fmla="*/ 47625 w 100012"/>
                      <a:gd name="connsiteY13" fmla="*/ 209550 h 285750"/>
                      <a:gd name="connsiteX14" fmla="*/ 52387 w 100012"/>
                      <a:gd name="connsiteY14" fmla="*/ 216694 h 285750"/>
                      <a:gd name="connsiteX15" fmla="*/ 66675 w 100012"/>
                      <a:gd name="connsiteY15" fmla="*/ 245269 h 285750"/>
                      <a:gd name="connsiteX16" fmla="*/ 85725 w 100012"/>
                      <a:gd name="connsiteY16" fmla="*/ 273844 h 285750"/>
                      <a:gd name="connsiteX17" fmla="*/ 90487 w 100012"/>
                      <a:gd name="connsiteY17" fmla="*/ 280987 h 285750"/>
                      <a:gd name="connsiteX18" fmla="*/ 100012 w 100012"/>
                      <a:gd name="connsiteY18" fmla="*/ 285750 h 285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0012" h="285750">
                        <a:moveTo>
                          <a:pt x="0" y="0"/>
                        </a:moveTo>
                        <a:cubicBezTo>
                          <a:pt x="794" y="11112"/>
                          <a:pt x="1151" y="22264"/>
                          <a:pt x="2381" y="33337"/>
                        </a:cubicBezTo>
                        <a:cubicBezTo>
                          <a:pt x="2981" y="38738"/>
                          <a:pt x="8327" y="53555"/>
                          <a:pt x="9525" y="57150"/>
                        </a:cubicBezTo>
                        <a:cubicBezTo>
                          <a:pt x="12939" y="67393"/>
                          <a:pt x="11299" y="61866"/>
                          <a:pt x="14287" y="73819"/>
                        </a:cubicBezTo>
                        <a:cubicBezTo>
                          <a:pt x="15231" y="83256"/>
                          <a:pt x="16946" y="103778"/>
                          <a:pt x="19050" y="114300"/>
                        </a:cubicBezTo>
                        <a:cubicBezTo>
                          <a:pt x="19542" y="116761"/>
                          <a:pt x="20822" y="119009"/>
                          <a:pt x="21431" y="121444"/>
                        </a:cubicBezTo>
                        <a:cubicBezTo>
                          <a:pt x="22413" y="125370"/>
                          <a:pt x="22747" y="129445"/>
                          <a:pt x="23812" y="133350"/>
                        </a:cubicBezTo>
                        <a:cubicBezTo>
                          <a:pt x="25133" y="138193"/>
                          <a:pt x="26987" y="142875"/>
                          <a:pt x="28575" y="147637"/>
                        </a:cubicBezTo>
                        <a:cubicBezTo>
                          <a:pt x="29369" y="150018"/>
                          <a:pt x="30464" y="152320"/>
                          <a:pt x="30956" y="154781"/>
                        </a:cubicBezTo>
                        <a:cubicBezTo>
                          <a:pt x="31750" y="158750"/>
                          <a:pt x="32272" y="162782"/>
                          <a:pt x="33337" y="166687"/>
                        </a:cubicBezTo>
                        <a:cubicBezTo>
                          <a:pt x="34658" y="171530"/>
                          <a:pt x="36512" y="176212"/>
                          <a:pt x="38100" y="180975"/>
                        </a:cubicBezTo>
                        <a:lnTo>
                          <a:pt x="42862" y="195262"/>
                        </a:lnTo>
                        <a:lnTo>
                          <a:pt x="45244" y="202406"/>
                        </a:lnTo>
                        <a:cubicBezTo>
                          <a:pt x="46038" y="204787"/>
                          <a:pt x="46233" y="207461"/>
                          <a:pt x="47625" y="209550"/>
                        </a:cubicBezTo>
                        <a:cubicBezTo>
                          <a:pt x="49212" y="211931"/>
                          <a:pt x="51225" y="214079"/>
                          <a:pt x="52387" y="216694"/>
                        </a:cubicBezTo>
                        <a:cubicBezTo>
                          <a:pt x="65530" y="246266"/>
                          <a:pt x="46874" y="215567"/>
                          <a:pt x="66675" y="245269"/>
                        </a:cubicBezTo>
                        <a:lnTo>
                          <a:pt x="85725" y="273844"/>
                        </a:lnTo>
                        <a:cubicBezTo>
                          <a:pt x="87312" y="276225"/>
                          <a:pt x="87772" y="280082"/>
                          <a:pt x="90487" y="280987"/>
                        </a:cubicBezTo>
                        <a:cubicBezTo>
                          <a:pt x="98696" y="283724"/>
                          <a:pt x="95856" y="281594"/>
                          <a:pt x="100012" y="28575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" name="자유형 16"/>
                  <p:cNvSpPr/>
                  <p:nvPr/>
                </p:nvSpPr>
                <p:spPr>
                  <a:xfrm>
                    <a:off x="1588295" y="4617244"/>
                    <a:ext cx="100012" cy="285750"/>
                  </a:xfrm>
                  <a:custGeom>
                    <a:avLst/>
                    <a:gdLst>
                      <a:gd name="connsiteX0" fmla="*/ 0 w 100012"/>
                      <a:gd name="connsiteY0" fmla="*/ 0 h 285750"/>
                      <a:gd name="connsiteX1" fmla="*/ 2381 w 100012"/>
                      <a:gd name="connsiteY1" fmla="*/ 33337 h 285750"/>
                      <a:gd name="connsiteX2" fmla="*/ 9525 w 100012"/>
                      <a:gd name="connsiteY2" fmla="*/ 57150 h 285750"/>
                      <a:gd name="connsiteX3" fmla="*/ 14287 w 100012"/>
                      <a:gd name="connsiteY3" fmla="*/ 73819 h 285750"/>
                      <a:gd name="connsiteX4" fmla="*/ 19050 w 100012"/>
                      <a:gd name="connsiteY4" fmla="*/ 114300 h 285750"/>
                      <a:gd name="connsiteX5" fmla="*/ 21431 w 100012"/>
                      <a:gd name="connsiteY5" fmla="*/ 121444 h 285750"/>
                      <a:gd name="connsiteX6" fmla="*/ 23812 w 100012"/>
                      <a:gd name="connsiteY6" fmla="*/ 133350 h 285750"/>
                      <a:gd name="connsiteX7" fmla="*/ 28575 w 100012"/>
                      <a:gd name="connsiteY7" fmla="*/ 147637 h 285750"/>
                      <a:gd name="connsiteX8" fmla="*/ 30956 w 100012"/>
                      <a:gd name="connsiteY8" fmla="*/ 154781 h 285750"/>
                      <a:gd name="connsiteX9" fmla="*/ 33337 w 100012"/>
                      <a:gd name="connsiteY9" fmla="*/ 166687 h 285750"/>
                      <a:gd name="connsiteX10" fmla="*/ 38100 w 100012"/>
                      <a:gd name="connsiteY10" fmla="*/ 180975 h 285750"/>
                      <a:gd name="connsiteX11" fmla="*/ 42862 w 100012"/>
                      <a:gd name="connsiteY11" fmla="*/ 195262 h 285750"/>
                      <a:gd name="connsiteX12" fmla="*/ 45244 w 100012"/>
                      <a:gd name="connsiteY12" fmla="*/ 202406 h 285750"/>
                      <a:gd name="connsiteX13" fmla="*/ 47625 w 100012"/>
                      <a:gd name="connsiteY13" fmla="*/ 209550 h 285750"/>
                      <a:gd name="connsiteX14" fmla="*/ 52387 w 100012"/>
                      <a:gd name="connsiteY14" fmla="*/ 216694 h 285750"/>
                      <a:gd name="connsiteX15" fmla="*/ 66675 w 100012"/>
                      <a:gd name="connsiteY15" fmla="*/ 245269 h 285750"/>
                      <a:gd name="connsiteX16" fmla="*/ 85725 w 100012"/>
                      <a:gd name="connsiteY16" fmla="*/ 273844 h 285750"/>
                      <a:gd name="connsiteX17" fmla="*/ 90487 w 100012"/>
                      <a:gd name="connsiteY17" fmla="*/ 280987 h 285750"/>
                      <a:gd name="connsiteX18" fmla="*/ 100012 w 100012"/>
                      <a:gd name="connsiteY18" fmla="*/ 285750 h 285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00012" h="285750">
                        <a:moveTo>
                          <a:pt x="0" y="0"/>
                        </a:moveTo>
                        <a:cubicBezTo>
                          <a:pt x="794" y="11112"/>
                          <a:pt x="1151" y="22264"/>
                          <a:pt x="2381" y="33337"/>
                        </a:cubicBezTo>
                        <a:cubicBezTo>
                          <a:pt x="2981" y="38738"/>
                          <a:pt x="8327" y="53555"/>
                          <a:pt x="9525" y="57150"/>
                        </a:cubicBezTo>
                        <a:cubicBezTo>
                          <a:pt x="12939" y="67393"/>
                          <a:pt x="11299" y="61866"/>
                          <a:pt x="14287" y="73819"/>
                        </a:cubicBezTo>
                        <a:cubicBezTo>
                          <a:pt x="15231" y="83256"/>
                          <a:pt x="16946" y="103778"/>
                          <a:pt x="19050" y="114300"/>
                        </a:cubicBezTo>
                        <a:cubicBezTo>
                          <a:pt x="19542" y="116761"/>
                          <a:pt x="20822" y="119009"/>
                          <a:pt x="21431" y="121444"/>
                        </a:cubicBezTo>
                        <a:cubicBezTo>
                          <a:pt x="22413" y="125370"/>
                          <a:pt x="22747" y="129445"/>
                          <a:pt x="23812" y="133350"/>
                        </a:cubicBezTo>
                        <a:cubicBezTo>
                          <a:pt x="25133" y="138193"/>
                          <a:pt x="26987" y="142875"/>
                          <a:pt x="28575" y="147637"/>
                        </a:cubicBezTo>
                        <a:cubicBezTo>
                          <a:pt x="29369" y="150018"/>
                          <a:pt x="30464" y="152320"/>
                          <a:pt x="30956" y="154781"/>
                        </a:cubicBezTo>
                        <a:cubicBezTo>
                          <a:pt x="31750" y="158750"/>
                          <a:pt x="32272" y="162782"/>
                          <a:pt x="33337" y="166687"/>
                        </a:cubicBezTo>
                        <a:cubicBezTo>
                          <a:pt x="34658" y="171530"/>
                          <a:pt x="36512" y="176212"/>
                          <a:pt x="38100" y="180975"/>
                        </a:cubicBezTo>
                        <a:lnTo>
                          <a:pt x="42862" y="195262"/>
                        </a:lnTo>
                        <a:lnTo>
                          <a:pt x="45244" y="202406"/>
                        </a:lnTo>
                        <a:cubicBezTo>
                          <a:pt x="46038" y="204787"/>
                          <a:pt x="46233" y="207461"/>
                          <a:pt x="47625" y="209550"/>
                        </a:cubicBezTo>
                        <a:cubicBezTo>
                          <a:pt x="49212" y="211931"/>
                          <a:pt x="51225" y="214079"/>
                          <a:pt x="52387" y="216694"/>
                        </a:cubicBezTo>
                        <a:cubicBezTo>
                          <a:pt x="65530" y="246266"/>
                          <a:pt x="46874" y="215567"/>
                          <a:pt x="66675" y="245269"/>
                        </a:cubicBezTo>
                        <a:lnTo>
                          <a:pt x="85725" y="273844"/>
                        </a:lnTo>
                        <a:cubicBezTo>
                          <a:pt x="87312" y="276225"/>
                          <a:pt x="87772" y="280082"/>
                          <a:pt x="90487" y="280987"/>
                        </a:cubicBezTo>
                        <a:cubicBezTo>
                          <a:pt x="98696" y="283724"/>
                          <a:pt x="95856" y="281594"/>
                          <a:pt x="100012" y="285750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4" name="자유형 13"/>
                <p:cNvSpPr/>
                <p:nvPr/>
              </p:nvSpPr>
              <p:spPr>
                <a:xfrm>
                  <a:off x="1666876" y="4579144"/>
                  <a:ext cx="100012" cy="285750"/>
                </a:xfrm>
                <a:custGeom>
                  <a:avLst/>
                  <a:gdLst>
                    <a:gd name="connsiteX0" fmla="*/ 0 w 100012"/>
                    <a:gd name="connsiteY0" fmla="*/ 0 h 285750"/>
                    <a:gd name="connsiteX1" fmla="*/ 2381 w 100012"/>
                    <a:gd name="connsiteY1" fmla="*/ 33337 h 285750"/>
                    <a:gd name="connsiteX2" fmla="*/ 9525 w 100012"/>
                    <a:gd name="connsiteY2" fmla="*/ 57150 h 285750"/>
                    <a:gd name="connsiteX3" fmla="*/ 14287 w 100012"/>
                    <a:gd name="connsiteY3" fmla="*/ 73819 h 285750"/>
                    <a:gd name="connsiteX4" fmla="*/ 19050 w 100012"/>
                    <a:gd name="connsiteY4" fmla="*/ 114300 h 285750"/>
                    <a:gd name="connsiteX5" fmla="*/ 21431 w 100012"/>
                    <a:gd name="connsiteY5" fmla="*/ 121444 h 285750"/>
                    <a:gd name="connsiteX6" fmla="*/ 23812 w 100012"/>
                    <a:gd name="connsiteY6" fmla="*/ 133350 h 285750"/>
                    <a:gd name="connsiteX7" fmla="*/ 28575 w 100012"/>
                    <a:gd name="connsiteY7" fmla="*/ 147637 h 285750"/>
                    <a:gd name="connsiteX8" fmla="*/ 30956 w 100012"/>
                    <a:gd name="connsiteY8" fmla="*/ 154781 h 285750"/>
                    <a:gd name="connsiteX9" fmla="*/ 33337 w 100012"/>
                    <a:gd name="connsiteY9" fmla="*/ 166687 h 285750"/>
                    <a:gd name="connsiteX10" fmla="*/ 38100 w 100012"/>
                    <a:gd name="connsiteY10" fmla="*/ 180975 h 285750"/>
                    <a:gd name="connsiteX11" fmla="*/ 42862 w 100012"/>
                    <a:gd name="connsiteY11" fmla="*/ 195262 h 285750"/>
                    <a:gd name="connsiteX12" fmla="*/ 45244 w 100012"/>
                    <a:gd name="connsiteY12" fmla="*/ 202406 h 285750"/>
                    <a:gd name="connsiteX13" fmla="*/ 47625 w 100012"/>
                    <a:gd name="connsiteY13" fmla="*/ 209550 h 285750"/>
                    <a:gd name="connsiteX14" fmla="*/ 52387 w 100012"/>
                    <a:gd name="connsiteY14" fmla="*/ 216694 h 285750"/>
                    <a:gd name="connsiteX15" fmla="*/ 66675 w 100012"/>
                    <a:gd name="connsiteY15" fmla="*/ 245269 h 285750"/>
                    <a:gd name="connsiteX16" fmla="*/ 85725 w 100012"/>
                    <a:gd name="connsiteY16" fmla="*/ 273844 h 285750"/>
                    <a:gd name="connsiteX17" fmla="*/ 90487 w 100012"/>
                    <a:gd name="connsiteY17" fmla="*/ 280987 h 285750"/>
                    <a:gd name="connsiteX18" fmla="*/ 100012 w 100012"/>
                    <a:gd name="connsiteY18" fmla="*/ 285750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0012" h="285750">
                      <a:moveTo>
                        <a:pt x="0" y="0"/>
                      </a:moveTo>
                      <a:cubicBezTo>
                        <a:pt x="794" y="11112"/>
                        <a:pt x="1151" y="22264"/>
                        <a:pt x="2381" y="33337"/>
                      </a:cubicBezTo>
                      <a:cubicBezTo>
                        <a:pt x="2981" y="38738"/>
                        <a:pt x="8327" y="53555"/>
                        <a:pt x="9525" y="57150"/>
                      </a:cubicBezTo>
                      <a:cubicBezTo>
                        <a:pt x="12939" y="67393"/>
                        <a:pt x="11299" y="61866"/>
                        <a:pt x="14287" y="73819"/>
                      </a:cubicBezTo>
                      <a:cubicBezTo>
                        <a:pt x="15231" y="83256"/>
                        <a:pt x="16946" y="103778"/>
                        <a:pt x="19050" y="114300"/>
                      </a:cubicBezTo>
                      <a:cubicBezTo>
                        <a:pt x="19542" y="116761"/>
                        <a:pt x="20822" y="119009"/>
                        <a:pt x="21431" y="121444"/>
                      </a:cubicBezTo>
                      <a:cubicBezTo>
                        <a:pt x="22413" y="125370"/>
                        <a:pt x="22747" y="129445"/>
                        <a:pt x="23812" y="133350"/>
                      </a:cubicBezTo>
                      <a:cubicBezTo>
                        <a:pt x="25133" y="138193"/>
                        <a:pt x="26987" y="142875"/>
                        <a:pt x="28575" y="147637"/>
                      </a:cubicBezTo>
                      <a:cubicBezTo>
                        <a:pt x="29369" y="150018"/>
                        <a:pt x="30464" y="152320"/>
                        <a:pt x="30956" y="154781"/>
                      </a:cubicBezTo>
                      <a:cubicBezTo>
                        <a:pt x="31750" y="158750"/>
                        <a:pt x="32272" y="162782"/>
                        <a:pt x="33337" y="166687"/>
                      </a:cubicBezTo>
                      <a:cubicBezTo>
                        <a:pt x="34658" y="171530"/>
                        <a:pt x="36512" y="176212"/>
                        <a:pt x="38100" y="180975"/>
                      </a:cubicBezTo>
                      <a:lnTo>
                        <a:pt x="42862" y="195262"/>
                      </a:lnTo>
                      <a:lnTo>
                        <a:pt x="45244" y="202406"/>
                      </a:lnTo>
                      <a:cubicBezTo>
                        <a:pt x="46038" y="204787"/>
                        <a:pt x="46233" y="207461"/>
                        <a:pt x="47625" y="209550"/>
                      </a:cubicBezTo>
                      <a:cubicBezTo>
                        <a:pt x="49212" y="211931"/>
                        <a:pt x="51225" y="214079"/>
                        <a:pt x="52387" y="216694"/>
                      </a:cubicBezTo>
                      <a:cubicBezTo>
                        <a:pt x="65530" y="246266"/>
                        <a:pt x="46874" y="215567"/>
                        <a:pt x="66675" y="245269"/>
                      </a:cubicBezTo>
                      <a:lnTo>
                        <a:pt x="85725" y="273844"/>
                      </a:lnTo>
                      <a:cubicBezTo>
                        <a:pt x="87312" y="276225"/>
                        <a:pt x="87772" y="280082"/>
                        <a:pt x="90487" y="280987"/>
                      </a:cubicBezTo>
                      <a:cubicBezTo>
                        <a:pt x="98696" y="283724"/>
                        <a:pt x="95856" y="281594"/>
                        <a:pt x="100012" y="285750"/>
                      </a:cubicBezTo>
                    </a:path>
                  </a:pathLst>
                </a:custGeom>
                <a:noFill/>
                <a:ln w="38100">
                  <a:solidFill>
                    <a:srgbClr val="3E140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3"/>
              <a:srcRect l="29142" t="38490" r="30857" b="21509"/>
              <a:stretch/>
            </p:blipFill>
            <p:spPr>
              <a:xfrm>
                <a:off x="2402680" y="4456736"/>
                <a:ext cx="609601" cy="609601"/>
              </a:xfrm>
              <a:prstGeom prst="ellipse">
                <a:avLst/>
              </a:prstGeom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2881743" y="1725361"/>
              <a:ext cx="46506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넙치처럼 한쪽에 모든 얼굴이 다 나와 있다</a:t>
              </a:r>
              <a:r>
                <a:rPr lang="en-US" altLang="ko-KR" dirty="0" smtClean="0"/>
                <a:t>.</a:t>
              </a:r>
              <a:endParaRPr lang="ko-KR" altLang="en-US"/>
            </a:p>
          </p:txBody>
        </p:sp>
        <p:pic>
          <p:nvPicPr>
            <p:cNvPr id="19" name="Picture 2" descr="ê°ë³µì¹ ì¼ë¬ì¤í¸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40" t="24802" r="20541" b="34886"/>
            <a:stretch/>
          </p:blipFill>
          <p:spPr bwMode="auto">
            <a:xfrm>
              <a:off x="1981247" y="-232229"/>
              <a:ext cx="2367202" cy="1845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타원 19"/>
            <p:cNvSpPr/>
            <p:nvPr/>
          </p:nvSpPr>
          <p:spPr>
            <a:xfrm>
              <a:off x="5755481" y="3470534"/>
              <a:ext cx="101066" cy="10106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886555" y="3496833"/>
              <a:ext cx="162768" cy="16276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348449" y="4784766"/>
              <a:ext cx="6527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/>
                <a:t>개복치가</a:t>
              </a:r>
              <a:r>
                <a:rPr lang="ko-KR" altLang="en-US" dirty="0" smtClean="0"/>
                <a:t> 내뿜는 </a:t>
              </a:r>
              <a:r>
                <a:rPr lang="ko-KR" altLang="en-US" dirty="0" err="1" smtClean="0"/>
                <a:t>거품속에</a:t>
              </a:r>
              <a:r>
                <a:rPr lang="ko-KR" altLang="en-US" dirty="0" smtClean="0"/>
                <a:t> 유저의 프로필 사진이 들어가 있다</a:t>
              </a:r>
              <a:r>
                <a:rPr lang="en-US" altLang="ko-KR" dirty="0" smtClean="0"/>
                <a:t>.</a:t>
              </a:r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168610" y="3213675"/>
              <a:ext cx="4107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픽셀 아트 스타일 외형을 가지고 있다</a:t>
              </a:r>
              <a:r>
                <a:rPr lang="en-US" altLang="ko-KR" dirty="0" smtClean="0"/>
                <a:t>.</a:t>
              </a:r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8985292" y="1622149"/>
              <a:ext cx="1457451" cy="1457453"/>
              <a:chOff x="1821966" y="3212548"/>
              <a:chExt cx="838725" cy="838726"/>
            </a:xfrm>
          </p:grpSpPr>
          <p:pic>
            <p:nvPicPr>
              <p:cNvPr id="28" name="Picture 4" descr="ì´ìë¨ìë¼! ê°ë³µì¹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34777">
                <a:off x="1821966" y="3212548"/>
                <a:ext cx="838725" cy="8387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직사각형 28"/>
              <p:cNvSpPr/>
              <p:nvPr/>
            </p:nvSpPr>
            <p:spPr>
              <a:xfrm rot="1800000">
                <a:off x="2066137" y="3464532"/>
                <a:ext cx="45719" cy="45719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 descr="fish pixel ar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71452" y="1595571"/>
              <a:ext cx="1840579" cy="1840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fish pixel art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53" t="33428" r="28333" b="34857"/>
            <a:stretch/>
          </p:blipFill>
          <p:spPr bwMode="auto">
            <a:xfrm>
              <a:off x="12083626" y="1638274"/>
              <a:ext cx="1979629" cy="1436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fish pixel art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18"/>
            <a:stretch/>
          </p:blipFill>
          <p:spPr bwMode="auto">
            <a:xfrm>
              <a:off x="10646759" y="1638274"/>
              <a:ext cx="1436867" cy="1436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직선 화살표 연결선 31"/>
            <p:cNvCxnSpPr>
              <a:endCxn id="21" idx="4"/>
            </p:cNvCxnSpPr>
            <p:nvPr/>
          </p:nvCxnSpPr>
          <p:spPr>
            <a:xfrm flipV="1">
              <a:off x="5597785" y="3659601"/>
              <a:ext cx="370154" cy="1151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18" idx="2"/>
              <a:endCxn id="9" idx="2"/>
            </p:cNvCxnSpPr>
            <p:nvPr/>
          </p:nvCxnSpPr>
          <p:spPr>
            <a:xfrm>
              <a:off x="5207059" y="2094693"/>
              <a:ext cx="408976" cy="116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>
              <a:stCxn id="23" idx="1"/>
              <a:endCxn id="7" idx="3"/>
            </p:cNvCxnSpPr>
            <p:nvPr/>
          </p:nvCxnSpPr>
          <p:spPr>
            <a:xfrm flipH="1" flipV="1">
              <a:off x="6842290" y="3317607"/>
              <a:ext cx="2326320" cy="807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7647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/>
        </p:nvGrpSpPr>
        <p:grpSpPr>
          <a:xfrm>
            <a:off x="1700991" y="319452"/>
            <a:ext cx="8113463" cy="4365680"/>
            <a:chOff x="1700991" y="319452"/>
            <a:chExt cx="8113463" cy="4365680"/>
          </a:xfrm>
        </p:grpSpPr>
        <p:grpSp>
          <p:nvGrpSpPr>
            <p:cNvPr id="7" name="그룹 6"/>
            <p:cNvGrpSpPr/>
            <p:nvPr/>
          </p:nvGrpSpPr>
          <p:grpSpPr>
            <a:xfrm>
              <a:off x="1700991" y="3212548"/>
              <a:ext cx="959700" cy="838726"/>
              <a:chOff x="1975311" y="4607008"/>
              <a:chExt cx="959700" cy="838726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1975311" y="4607008"/>
                <a:ext cx="959700" cy="838726"/>
                <a:chOff x="3592387" y="4997714"/>
                <a:chExt cx="410306" cy="358585"/>
              </a:xfrm>
            </p:grpSpPr>
            <p:sp>
              <p:nvSpPr>
                <p:cNvPr id="41" name="직사각형 40"/>
                <p:cNvSpPr/>
                <p:nvPr/>
              </p:nvSpPr>
              <p:spPr>
                <a:xfrm>
                  <a:off x="3592387" y="5060999"/>
                  <a:ext cx="48107" cy="4810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2" name="Picture 4" descr="ì´ìë¨ìë¼! ê°ë³µì¹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34777">
                  <a:off x="3644108" y="4997714"/>
                  <a:ext cx="358585" cy="3585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0" name="직사각형 39"/>
              <p:cNvSpPr/>
              <p:nvPr/>
            </p:nvSpPr>
            <p:spPr>
              <a:xfrm rot="1800000">
                <a:off x="2340457" y="4858992"/>
                <a:ext cx="45719" cy="45719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3097824" y="3164958"/>
              <a:ext cx="959700" cy="886320"/>
              <a:chOff x="1975311" y="4559418"/>
              <a:chExt cx="959700" cy="886320"/>
            </a:xfrm>
          </p:grpSpPr>
          <p:grpSp>
            <p:nvGrpSpPr>
              <p:cNvPr id="34" name="그룹 33"/>
              <p:cNvGrpSpPr/>
              <p:nvPr/>
            </p:nvGrpSpPr>
            <p:grpSpPr>
              <a:xfrm>
                <a:off x="1975311" y="4559418"/>
                <a:ext cx="959700" cy="886320"/>
                <a:chOff x="3592387" y="4977366"/>
                <a:chExt cx="410306" cy="378933"/>
              </a:xfrm>
            </p:grpSpPr>
            <p:sp>
              <p:nvSpPr>
                <p:cNvPr id="36" name="직사각형 35"/>
                <p:cNvSpPr/>
                <p:nvPr/>
              </p:nvSpPr>
              <p:spPr>
                <a:xfrm>
                  <a:off x="3592387" y="5060999"/>
                  <a:ext cx="48107" cy="4810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3637341" y="4977366"/>
                  <a:ext cx="58210" cy="582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Picture 4" descr="ì´ìë¨ìë¼! ê°ë³µì¹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34777">
                  <a:off x="3644108" y="4997714"/>
                  <a:ext cx="358585" cy="3585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5" name="직사각형 34"/>
              <p:cNvSpPr/>
              <p:nvPr/>
            </p:nvSpPr>
            <p:spPr>
              <a:xfrm rot="1800000">
                <a:off x="2340457" y="4858992"/>
                <a:ext cx="45719" cy="45719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4455222" y="3011411"/>
              <a:ext cx="1069359" cy="1039860"/>
              <a:chOff x="1865655" y="4405871"/>
              <a:chExt cx="1069359" cy="1039860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1865655" y="4405871"/>
                <a:ext cx="1069359" cy="1039860"/>
                <a:chOff x="3545504" y="4911722"/>
                <a:chExt cx="457189" cy="444577"/>
              </a:xfrm>
            </p:grpSpPr>
            <p:sp>
              <p:nvSpPr>
                <p:cNvPr id="30" name="직사각형 29"/>
                <p:cNvSpPr/>
                <p:nvPr/>
              </p:nvSpPr>
              <p:spPr>
                <a:xfrm>
                  <a:off x="3592387" y="5060999"/>
                  <a:ext cx="48107" cy="4810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3637341" y="4977366"/>
                  <a:ext cx="58210" cy="582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3545504" y="4911722"/>
                  <a:ext cx="70434" cy="70434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3" name="Picture 4" descr="ì´ìë¨ìë¼! ê°ë³µì¹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34777">
                  <a:off x="3644108" y="4997714"/>
                  <a:ext cx="358585" cy="3585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9" name="직사각형 28"/>
              <p:cNvSpPr/>
              <p:nvPr/>
            </p:nvSpPr>
            <p:spPr>
              <a:xfrm rot="1800000">
                <a:off x="2340457" y="4858992"/>
                <a:ext cx="45719" cy="45719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오른쪽 화살표 9"/>
            <p:cNvSpPr/>
            <p:nvPr/>
          </p:nvSpPr>
          <p:spPr>
            <a:xfrm>
              <a:off x="2722074" y="3563201"/>
              <a:ext cx="295446" cy="2467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화살표 10"/>
            <p:cNvSpPr/>
            <p:nvPr/>
          </p:nvSpPr>
          <p:spPr>
            <a:xfrm>
              <a:off x="4168842" y="3563201"/>
              <a:ext cx="295446" cy="2467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25565" y="4133256"/>
              <a:ext cx="228460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400" dirty="0" smtClean="0"/>
                <a:t>물방울 기포가 올라가면서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입을 </a:t>
              </a:r>
              <a:r>
                <a:rPr lang="ko-KR" altLang="en-US" sz="1400" dirty="0" err="1" smtClean="0"/>
                <a:t>뻐끔</a:t>
              </a:r>
              <a:r>
                <a:rPr lang="ko-KR" altLang="en-US" sz="1400" dirty="0" smtClean="0"/>
                <a:t> </a:t>
              </a:r>
              <a:r>
                <a:rPr lang="ko-KR" altLang="en-US" sz="1400" dirty="0" err="1" smtClean="0"/>
                <a:t>거린다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6218695" y="3336278"/>
              <a:ext cx="743633" cy="787598"/>
              <a:chOff x="6483143" y="3526770"/>
              <a:chExt cx="315372" cy="334019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6750408" y="3683255"/>
                <a:ext cx="48107" cy="48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Picture 2" descr="à¹à¸¡à¹à¸à¸à¸µà¸ Shrimp crawfish seafood perler bead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96" t="16534" r="41586" b="30809"/>
              <a:stretch/>
            </p:blipFill>
            <p:spPr bwMode="auto">
              <a:xfrm rot="810424" flipH="1">
                <a:off x="6483143" y="3526770"/>
                <a:ext cx="293577" cy="334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그룹 13"/>
            <p:cNvGrpSpPr/>
            <p:nvPr/>
          </p:nvGrpSpPr>
          <p:grpSpPr>
            <a:xfrm>
              <a:off x="7600036" y="3299589"/>
              <a:ext cx="918374" cy="787598"/>
              <a:chOff x="6483143" y="3526770"/>
              <a:chExt cx="389479" cy="334019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6750408" y="3683255"/>
                <a:ext cx="48107" cy="48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6814412" y="3599622"/>
                <a:ext cx="58210" cy="582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Picture 2" descr="à¹à¸¡à¹à¸à¸à¸µà¸ Shrimp crawfish seafood perler bead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96" t="16534" r="41586" b="30809"/>
              <a:stretch/>
            </p:blipFill>
            <p:spPr bwMode="auto">
              <a:xfrm rot="810424" flipH="1">
                <a:off x="6483143" y="3526770"/>
                <a:ext cx="293577" cy="334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8896080" y="3178301"/>
              <a:ext cx="918374" cy="913661"/>
              <a:chOff x="6483143" y="3473307"/>
              <a:chExt cx="389479" cy="387482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6750408" y="3683255"/>
                <a:ext cx="48107" cy="4810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814412" y="3599622"/>
                <a:ext cx="58210" cy="582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766679" y="3473307"/>
                <a:ext cx="77477" cy="774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 descr="à¹à¸¡à¹à¸à¸à¸µà¸ Shrimp crawfish seafood perler bead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96" t="16534" r="41586" b="30809"/>
              <a:stretch/>
            </p:blipFill>
            <p:spPr bwMode="auto">
              <a:xfrm rot="810424" flipH="1">
                <a:off x="6483143" y="3526770"/>
                <a:ext cx="293577" cy="334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오른쪽 화살표 15"/>
            <p:cNvSpPr/>
            <p:nvPr/>
          </p:nvSpPr>
          <p:spPr>
            <a:xfrm>
              <a:off x="7094049" y="3639401"/>
              <a:ext cx="295446" cy="2467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오른쪽 화살표 16"/>
            <p:cNvSpPr/>
            <p:nvPr/>
          </p:nvSpPr>
          <p:spPr>
            <a:xfrm>
              <a:off x="8512242" y="3639401"/>
              <a:ext cx="295446" cy="2467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41564" y="4161912"/>
              <a:ext cx="228460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400" dirty="0" smtClean="0"/>
                <a:t>물방울 기포가 올라가면서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꼬리를 앞뒤로 흔든다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5944458" y="1814910"/>
              <a:ext cx="3548594" cy="623950"/>
              <a:chOff x="5229768" y="423566"/>
              <a:chExt cx="3548594" cy="623950"/>
            </a:xfrm>
          </p:grpSpPr>
          <p:sp>
            <p:nvSpPr>
              <p:cNvPr id="76" name="모서리가 둥근 직사각형 75"/>
              <p:cNvSpPr/>
              <p:nvPr/>
            </p:nvSpPr>
            <p:spPr>
              <a:xfrm>
                <a:off x="5229768" y="429883"/>
                <a:ext cx="3548594" cy="617633"/>
              </a:xfrm>
              <a:prstGeom prst="roundRect">
                <a:avLst>
                  <a:gd name="adj" fmla="val 11212"/>
                </a:avLst>
              </a:prstGeom>
              <a:solidFill>
                <a:srgbClr val="4FD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평행 사변형 80"/>
              <p:cNvSpPr/>
              <p:nvPr/>
            </p:nvSpPr>
            <p:spPr>
              <a:xfrm>
                <a:off x="5296832" y="429883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평행 사변형 81"/>
              <p:cNvSpPr/>
              <p:nvPr/>
            </p:nvSpPr>
            <p:spPr>
              <a:xfrm>
                <a:off x="5495362" y="429882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평행 사변형 82"/>
              <p:cNvSpPr/>
              <p:nvPr/>
            </p:nvSpPr>
            <p:spPr>
              <a:xfrm>
                <a:off x="5693892" y="429882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평행 사변형 83"/>
              <p:cNvSpPr/>
              <p:nvPr/>
            </p:nvSpPr>
            <p:spPr>
              <a:xfrm>
                <a:off x="5892422" y="429882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평행 사변형 84"/>
              <p:cNvSpPr/>
              <p:nvPr/>
            </p:nvSpPr>
            <p:spPr>
              <a:xfrm>
                <a:off x="6090952" y="429882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평행 사변형 85"/>
              <p:cNvSpPr/>
              <p:nvPr/>
            </p:nvSpPr>
            <p:spPr>
              <a:xfrm>
                <a:off x="6488012" y="429882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평행 사변형 86"/>
              <p:cNvSpPr/>
              <p:nvPr/>
            </p:nvSpPr>
            <p:spPr>
              <a:xfrm>
                <a:off x="6885072" y="429882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평행 사변형 87"/>
              <p:cNvSpPr/>
              <p:nvPr/>
            </p:nvSpPr>
            <p:spPr>
              <a:xfrm>
                <a:off x="7282132" y="425108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평행 사변형 88"/>
              <p:cNvSpPr/>
              <p:nvPr/>
            </p:nvSpPr>
            <p:spPr>
              <a:xfrm>
                <a:off x="7679192" y="425108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평행 사변형 89"/>
              <p:cNvSpPr/>
              <p:nvPr/>
            </p:nvSpPr>
            <p:spPr>
              <a:xfrm>
                <a:off x="8076252" y="425108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평행 사변형 90"/>
              <p:cNvSpPr/>
              <p:nvPr/>
            </p:nvSpPr>
            <p:spPr>
              <a:xfrm>
                <a:off x="8274782" y="425108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평행 사변형 91"/>
              <p:cNvSpPr/>
              <p:nvPr/>
            </p:nvSpPr>
            <p:spPr>
              <a:xfrm>
                <a:off x="8473313" y="425108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평행 사변형 101"/>
              <p:cNvSpPr/>
              <p:nvPr/>
            </p:nvSpPr>
            <p:spPr>
              <a:xfrm>
                <a:off x="6289482" y="428340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평행 사변형 102"/>
              <p:cNvSpPr/>
              <p:nvPr/>
            </p:nvSpPr>
            <p:spPr>
              <a:xfrm>
                <a:off x="6686542" y="428340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평행 사변형 103"/>
              <p:cNvSpPr/>
              <p:nvPr/>
            </p:nvSpPr>
            <p:spPr>
              <a:xfrm>
                <a:off x="7083602" y="423566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평행 사변형 104"/>
              <p:cNvSpPr/>
              <p:nvPr/>
            </p:nvSpPr>
            <p:spPr>
              <a:xfrm>
                <a:off x="7480662" y="423566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평행 사변형 105"/>
              <p:cNvSpPr/>
              <p:nvPr/>
            </p:nvSpPr>
            <p:spPr>
              <a:xfrm>
                <a:off x="7877722" y="423566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1729168" y="1818069"/>
              <a:ext cx="3548594" cy="623950"/>
              <a:chOff x="5229768" y="423566"/>
              <a:chExt cx="3548594" cy="623950"/>
            </a:xfrm>
          </p:grpSpPr>
          <p:sp>
            <p:nvSpPr>
              <p:cNvPr id="110" name="모서리가 둥근 직사각형 109"/>
              <p:cNvSpPr/>
              <p:nvPr/>
            </p:nvSpPr>
            <p:spPr>
              <a:xfrm>
                <a:off x="5229768" y="429883"/>
                <a:ext cx="3548594" cy="617633"/>
              </a:xfrm>
              <a:prstGeom prst="roundRect">
                <a:avLst>
                  <a:gd name="adj" fmla="val 11212"/>
                </a:avLst>
              </a:prstGeom>
              <a:solidFill>
                <a:srgbClr val="4FD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평행 사변형 110"/>
              <p:cNvSpPr/>
              <p:nvPr/>
            </p:nvSpPr>
            <p:spPr>
              <a:xfrm>
                <a:off x="5296832" y="429883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평행 사변형 111"/>
              <p:cNvSpPr/>
              <p:nvPr/>
            </p:nvSpPr>
            <p:spPr>
              <a:xfrm>
                <a:off x="5495362" y="429882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평행 사변형 112"/>
              <p:cNvSpPr/>
              <p:nvPr/>
            </p:nvSpPr>
            <p:spPr>
              <a:xfrm>
                <a:off x="5693892" y="429882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평행 사변형 113"/>
              <p:cNvSpPr/>
              <p:nvPr/>
            </p:nvSpPr>
            <p:spPr>
              <a:xfrm>
                <a:off x="5892422" y="429882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평행 사변형 114"/>
              <p:cNvSpPr/>
              <p:nvPr/>
            </p:nvSpPr>
            <p:spPr>
              <a:xfrm>
                <a:off x="6090952" y="429882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평행 사변형 115"/>
              <p:cNvSpPr/>
              <p:nvPr/>
            </p:nvSpPr>
            <p:spPr>
              <a:xfrm>
                <a:off x="6488012" y="429882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평행 사변형 116"/>
              <p:cNvSpPr/>
              <p:nvPr/>
            </p:nvSpPr>
            <p:spPr>
              <a:xfrm>
                <a:off x="6885072" y="429882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평행 사변형 117"/>
              <p:cNvSpPr/>
              <p:nvPr/>
            </p:nvSpPr>
            <p:spPr>
              <a:xfrm>
                <a:off x="7282132" y="425108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평행 사변형 118"/>
              <p:cNvSpPr/>
              <p:nvPr/>
            </p:nvSpPr>
            <p:spPr>
              <a:xfrm>
                <a:off x="7679192" y="425108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평행 사변형 119"/>
              <p:cNvSpPr/>
              <p:nvPr/>
            </p:nvSpPr>
            <p:spPr>
              <a:xfrm>
                <a:off x="8076252" y="425108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평행 사변형 120"/>
              <p:cNvSpPr/>
              <p:nvPr/>
            </p:nvSpPr>
            <p:spPr>
              <a:xfrm>
                <a:off x="8274782" y="425108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평행 사변형 121"/>
              <p:cNvSpPr/>
              <p:nvPr/>
            </p:nvSpPr>
            <p:spPr>
              <a:xfrm>
                <a:off x="8473313" y="425108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평행 사변형 122"/>
              <p:cNvSpPr/>
              <p:nvPr/>
            </p:nvSpPr>
            <p:spPr>
              <a:xfrm>
                <a:off x="6289482" y="428340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평행 사변형 123"/>
              <p:cNvSpPr/>
              <p:nvPr/>
            </p:nvSpPr>
            <p:spPr>
              <a:xfrm>
                <a:off x="6686542" y="428340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평행 사변형 124"/>
              <p:cNvSpPr/>
              <p:nvPr/>
            </p:nvSpPr>
            <p:spPr>
              <a:xfrm>
                <a:off x="7083602" y="423566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평행 사변형 125"/>
              <p:cNvSpPr/>
              <p:nvPr/>
            </p:nvSpPr>
            <p:spPr>
              <a:xfrm>
                <a:off x="7480662" y="423566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평행 사변형 126"/>
              <p:cNvSpPr/>
              <p:nvPr/>
            </p:nvSpPr>
            <p:spPr>
              <a:xfrm>
                <a:off x="7877722" y="423566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6042037" y="1575501"/>
              <a:ext cx="3757871" cy="913661"/>
              <a:chOff x="6019177" y="195960"/>
              <a:chExt cx="3757871" cy="913661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6028677" y="542700"/>
                <a:ext cx="3363304" cy="39491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6019177" y="500588"/>
                <a:ext cx="791693" cy="466034"/>
              </a:xfrm>
              <a:prstGeom prst="roundRect">
                <a:avLst>
                  <a:gd name="adj" fmla="val 11212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6114374" y="557310"/>
                <a:ext cx="629402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</a:rPr>
                  <a:t>Lv.51</a:t>
                </a:r>
                <a:endParaRPr lang="ko-KR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818901" y="560116"/>
                <a:ext cx="1620957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600" dirty="0" err="1" smtClean="0">
                    <a:solidFill>
                      <a:schemeClr val="bg1"/>
                    </a:solidFill>
                  </a:rPr>
                  <a:t>가나다라마바사</a:t>
                </a:r>
                <a:endParaRPr lang="ko-KR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9488874" y="691006"/>
                <a:ext cx="113434" cy="11343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9639792" y="493804"/>
                <a:ext cx="137256" cy="1372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9527240" y="195960"/>
                <a:ext cx="182687" cy="1826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4" name="Picture 2" descr="à¹à¸¡à¹à¸à¸à¸µà¸ Shrimp crawfish seafood perler bead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96" t="16534" r="41586" b="30809"/>
              <a:stretch/>
            </p:blipFill>
            <p:spPr bwMode="auto">
              <a:xfrm rot="810424" flipH="1">
                <a:off x="8858677" y="322023"/>
                <a:ext cx="692239" cy="787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7" name="그룹 106"/>
            <p:cNvGrpSpPr/>
            <p:nvPr/>
          </p:nvGrpSpPr>
          <p:grpSpPr>
            <a:xfrm>
              <a:off x="1803576" y="1540073"/>
              <a:ext cx="3785852" cy="1048292"/>
              <a:chOff x="1803576" y="1509631"/>
              <a:chExt cx="3785852" cy="1048292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1813076" y="1915449"/>
                <a:ext cx="3363303" cy="394915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모서리가 둥근 직사각형 45"/>
              <p:cNvSpPr/>
              <p:nvPr/>
            </p:nvSpPr>
            <p:spPr>
              <a:xfrm>
                <a:off x="1803576" y="1873336"/>
                <a:ext cx="791693" cy="466035"/>
              </a:xfrm>
              <a:prstGeom prst="roundRect">
                <a:avLst>
                  <a:gd name="adj" fmla="val 11212"/>
                </a:avLst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898773" y="1930059"/>
                <a:ext cx="629402" cy="33855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</a:rPr>
                  <a:t>Lv.51</a:t>
                </a:r>
                <a:endParaRPr lang="ko-KR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610208" y="1932865"/>
                <a:ext cx="1620957" cy="33855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600" dirty="0" err="1" smtClean="0">
                    <a:solidFill>
                      <a:schemeClr val="bg1"/>
                    </a:solidFill>
                  </a:rPr>
                  <a:t>가나다라마바사</a:t>
                </a:r>
                <a:endParaRPr lang="ko-KR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4621948" y="1861619"/>
                <a:ext cx="113434" cy="11343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4727947" y="1664417"/>
                <a:ext cx="137256" cy="1372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4511400" y="1509631"/>
                <a:ext cx="166080" cy="166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00B0F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2" name="그룹 51"/>
              <p:cNvGrpSpPr/>
              <p:nvPr/>
            </p:nvGrpSpPr>
            <p:grpSpPr>
              <a:xfrm rot="768565">
                <a:off x="4743903" y="1712396"/>
                <a:ext cx="845525" cy="845527"/>
                <a:chOff x="8721053" y="863620"/>
                <a:chExt cx="930081" cy="930081"/>
              </a:xfrm>
            </p:grpSpPr>
            <p:pic>
              <p:nvPicPr>
                <p:cNvPr id="53" name="Picture 4" descr="ì´ìë¨ìë¼! ê°ë³µì¹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866212">
                  <a:off x="8721053" y="863620"/>
                  <a:ext cx="930081" cy="9300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4" name="직사각형 53"/>
                <p:cNvSpPr/>
                <p:nvPr/>
              </p:nvSpPr>
              <p:spPr>
                <a:xfrm>
                  <a:off x="8899499" y="1231344"/>
                  <a:ext cx="45719" cy="45719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28" name="그룹 127"/>
            <p:cNvGrpSpPr/>
            <p:nvPr/>
          </p:nvGrpSpPr>
          <p:grpSpPr>
            <a:xfrm>
              <a:off x="3568438" y="319452"/>
              <a:ext cx="3548594" cy="623950"/>
              <a:chOff x="5229768" y="423566"/>
              <a:chExt cx="3548594" cy="623950"/>
            </a:xfrm>
          </p:grpSpPr>
          <p:sp>
            <p:nvSpPr>
              <p:cNvPr id="129" name="모서리가 둥근 직사각형 128"/>
              <p:cNvSpPr/>
              <p:nvPr/>
            </p:nvSpPr>
            <p:spPr>
              <a:xfrm>
                <a:off x="5229768" y="429883"/>
                <a:ext cx="3548594" cy="617633"/>
              </a:xfrm>
              <a:prstGeom prst="roundRect">
                <a:avLst>
                  <a:gd name="adj" fmla="val 11212"/>
                </a:avLst>
              </a:prstGeom>
              <a:solidFill>
                <a:srgbClr val="4FD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평행 사변형 129"/>
              <p:cNvSpPr/>
              <p:nvPr/>
            </p:nvSpPr>
            <p:spPr>
              <a:xfrm>
                <a:off x="5296832" y="429883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평행 사변형 130"/>
              <p:cNvSpPr/>
              <p:nvPr/>
            </p:nvSpPr>
            <p:spPr>
              <a:xfrm>
                <a:off x="5495362" y="429882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평행 사변형 131"/>
              <p:cNvSpPr/>
              <p:nvPr/>
            </p:nvSpPr>
            <p:spPr>
              <a:xfrm>
                <a:off x="5693892" y="429882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평행 사변형 132"/>
              <p:cNvSpPr/>
              <p:nvPr/>
            </p:nvSpPr>
            <p:spPr>
              <a:xfrm>
                <a:off x="5892422" y="429882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평행 사변형 133"/>
              <p:cNvSpPr/>
              <p:nvPr/>
            </p:nvSpPr>
            <p:spPr>
              <a:xfrm>
                <a:off x="6090952" y="429882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평행 사변형 134"/>
              <p:cNvSpPr/>
              <p:nvPr/>
            </p:nvSpPr>
            <p:spPr>
              <a:xfrm>
                <a:off x="6488012" y="429882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평행 사변형 135"/>
              <p:cNvSpPr/>
              <p:nvPr/>
            </p:nvSpPr>
            <p:spPr>
              <a:xfrm>
                <a:off x="6885072" y="429882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평행 사변형 136"/>
              <p:cNvSpPr/>
              <p:nvPr/>
            </p:nvSpPr>
            <p:spPr>
              <a:xfrm>
                <a:off x="7282132" y="425108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평행 사변형 137"/>
              <p:cNvSpPr/>
              <p:nvPr/>
            </p:nvSpPr>
            <p:spPr>
              <a:xfrm>
                <a:off x="7679192" y="425108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평행 사변형 138"/>
              <p:cNvSpPr/>
              <p:nvPr/>
            </p:nvSpPr>
            <p:spPr>
              <a:xfrm>
                <a:off x="8076252" y="425108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평행 사변형 139"/>
              <p:cNvSpPr/>
              <p:nvPr/>
            </p:nvSpPr>
            <p:spPr>
              <a:xfrm>
                <a:off x="8274782" y="425108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평행 사변형 140"/>
              <p:cNvSpPr/>
              <p:nvPr/>
            </p:nvSpPr>
            <p:spPr>
              <a:xfrm>
                <a:off x="8473313" y="425108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평행 사변형 141"/>
              <p:cNvSpPr/>
              <p:nvPr/>
            </p:nvSpPr>
            <p:spPr>
              <a:xfrm>
                <a:off x="6289482" y="428340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평행 사변형 142"/>
              <p:cNvSpPr/>
              <p:nvPr/>
            </p:nvSpPr>
            <p:spPr>
              <a:xfrm>
                <a:off x="6686542" y="428340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평행 사변형 143"/>
              <p:cNvSpPr/>
              <p:nvPr/>
            </p:nvSpPr>
            <p:spPr>
              <a:xfrm>
                <a:off x="7083602" y="423566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평행 사변형 144"/>
              <p:cNvSpPr/>
              <p:nvPr/>
            </p:nvSpPr>
            <p:spPr>
              <a:xfrm>
                <a:off x="7480662" y="423566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평행 사변형 145"/>
              <p:cNvSpPr/>
              <p:nvPr/>
            </p:nvSpPr>
            <p:spPr>
              <a:xfrm>
                <a:off x="7877722" y="423566"/>
                <a:ext cx="225721" cy="617633"/>
              </a:xfrm>
              <a:prstGeom prst="parallelogram">
                <a:avLst>
                  <a:gd name="adj" fmla="val 64385"/>
                </a:avLst>
              </a:prstGeom>
              <a:solidFill>
                <a:srgbClr val="C9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48" name="직선 화살표 연결선 147"/>
            <p:cNvCxnSpPr>
              <a:stCxn id="129" idx="2"/>
              <a:endCxn id="110" idx="0"/>
            </p:cNvCxnSpPr>
            <p:nvPr/>
          </p:nvCxnSpPr>
          <p:spPr>
            <a:xfrm flipH="1">
              <a:off x="3503465" y="943402"/>
              <a:ext cx="1839270" cy="8809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/>
            <p:cNvCxnSpPr>
              <a:stCxn id="129" idx="2"/>
              <a:endCxn id="76" idx="0"/>
            </p:cNvCxnSpPr>
            <p:nvPr/>
          </p:nvCxnSpPr>
          <p:spPr>
            <a:xfrm>
              <a:off x="5342735" y="943402"/>
              <a:ext cx="2376020" cy="877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/>
            <p:cNvCxnSpPr>
              <a:stCxn id="53" idx="2"/>
            </p:cNvCxnSpPr>
            <p:nvPr/>
          </p:nvCxnSpPr>
          <p:spPr>
            <a:xfrm flipH="1">
              <a:off x="3747051" y="2541458"/>
              <a:ext cx="1226067" cy="4196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/>
            <p:cNvCxnSpPr>
              <a:stCxn id="64" idx="2"/>
              <a:endCxn id="25" idx="0"/>
            </p:cNvCxnSpPr>
            <p:nvPr/>
          </p:nvCxnSpPr>
          <p:spPr>
            <a:xfrm flipH="1">
              <a:off x="8038134" y="2478270"/>
              <a:ext cx="1097544" cy="8322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/>
            <p:cNvSpPr txBox="1"/>
            <p:nvPr/>
          </p:nvSpPr>
          <p:spPr>
            <a:xfrm>
              <a:off x="3123279" y="1103053"/>
              <a:ext cx="13708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기본 패널 테두리</a:t>
              </a:r>
              <a:endParaRPr lang="ko-KR" altLang="en-US" sz="1200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305011" y="2589798"/>
              <a:ext cx="1986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/>
                <a:t>개복치</a:t>
              </a:r>
              <a:r>
                <a:rPr lang="ko-KR" altLang="en-US" sz="1200" dirty="0" smtClean="0"/>
                <a:t> 아이콘 애니메이션</a:t>
              </a:r>
              <a:endParaRPr lang="ko-KR" altLang="en-US" sz="1200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6748577" y="2702113"/>
              <a:ext cx="18325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새우 아이콘 애니메이션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95927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184275" y="457012"/>
            <a:ext cx="7235825" cy="4918450"/>
            <a:chOff x="1184275" y="457012"/>
            <a:chExt cx="7235825" cy="49184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9942" r="72225"/>
            <a:stretch/>
          </p:blipFill>
          <p:spPr>
            <a:xfrm>
              <a:off x="4988673" y="2068053"/>
              <a:ext cx="955346" cy="768763"/>
            </a:xfrm>
            <a:prstGeom prst="rect">
              <a:avLst/>
            </a:prstGeom>
          </p:spPr>
        </p:pic>
        <p:pic>
          <p:nvPicPr>
            <p:cNvPr id="5" name="Picture 8" descr="wave pixel ar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275" y="457012"/>
              <a:ext cx="2946400" cy="841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4276" y="1298841"/>
              <a:ext cx="2946400" cy="799835"/>
            </a:xfrm>
            <a:prstGeom prst="rect">
              <a:avLst/>
            </a:prstGeom>
          </p:spPr>
        </p:pic>
        <p:pic>
          <p:nvPicPr>
            <p:cNvPr id="4100" name="Picture 4" descr="wave pixel ar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275" y="1963738"/>
              <a:ext cx="2946400" cy="1519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wave pixel ar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275" y="3483460"/>
              <a:ext cx="2946400" cy="1733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화살표 연결선 8"/>
            <p:cNvCxnSpPr>
              <a:stCxn id="4100" idx="3"/>
            </p:cNvCxnSpPr>
            <p:nvPr/>
          </p:nvCxnSpPr>
          <p:spPr>
            <a:xfrm flipV="1">
              <a:off x="4130675" y="2686050"/>
              <a:ext cx="993775" cy="375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4" name="Picture 8" descr="ì´ìë¨ìë¼ ê°ë³µì¹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05" t="25787" r="19028" b="10046"/>
            <a:stretch/>
          </p:blipFill>
          <p:spPr bwMode="auto">
            <a:xfrm>
              <a:off x="6802016" y="1627235"/>
              <a:ext cx="1494259" cy="1540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2016" y="3222650"/>
              <a:ext cx="902906" cy="938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ê°ë³µì¹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2017" y="552449"/>
              <a:ext cx="1433047" cy="1074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ê°ë³µì¹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2016" y="4161005"/>
              <a:ext cx="1618084" cy="1214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화살표 연결선 15"/>
            <p:cNvCxnSpPr>
              <a:stCxn id="4104" idx="1"/>
            </p:cNvCxnSpPr>
            <p:nvPr/>
          </p:nvCxnSpPr>
          <p:spPr>
            <a:xfrm flipH="1" flipV="1">
              <a:off x="5848350" y="2390775"/>
              <a:ext cx="953666" cy="6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9031528" y="1095829"/>
            <a:ext cx="6470048" cy="2930434"/>
            <a:chOff x="9031528" y="1095829"/>
            <a:chExt cx="6470048" cy="2930434"/>
          </a:xfrm>
        </p:grpSpPr>
        <p:grpSp>
          <p:nvGrpSpPr>
            <p:cNvPr id="23" name="그룹 22"/>
            <p:cNvGrpSpPr/>
            <p:nvPr/>
          </p:nvGrpSpPr>
          <p:grpSpPr>
            <a:xfrm>
              <a:off x="9031528" y="1558264"/>
              <a:ext cx="1945613" cy="1776480"/>
              <a:chOff x="6944642" y="1243656"/>
              <a:chExt cx="953934" cy="871009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6944642" y="1243656"/>
                <a:ext cx="953934" cy="871009"/>
                <a:chOff x="6366029" y="2974926"/>
                <a:chExt cx="953934" cy="871009"/>
              </a:xfrm>
            </p:grpSpPr>
            <p:pic>
              <p:nvPicPr>
                <p:cNvPr id="26" name="Picture 4" descr="ì´ìë¨ìë¼! ê°ë³µì¹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866212">
                  <a:off x="6433851" y="2974926"/>
                  <a:ext cx="768661" cy="768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물결 26"/>
                <p:cNvSpPr/>
                <p:nvPr/>
              </p:nvSpPr>
              <p:spPr>
                <a:xfrm>
                  <a:off x="6366029" y="3546672"/>
                  <a:ext cx="885133" cy="299263"/>
                </a:xfrm>
                <a:prstGeom prst="wave">
                  <a:avLst>
                    <a:gd name="adj1" fmla="val 20000"/>
                    <a:gd name="adj2" fmla="val -1000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8" name="그룹 27"/>
                <p:cNvGrpSpPr/>
                <p:nvPr/>
              </p:nvGrpSpPr>
              <p:grpSpPr>
                <a:xfrm>
                  <a:off x="6423728" y="3540445"/>
                  <a:ext cx="896235" cy="298131"/>
                  <a:chOff x="2319867" y="1591732"/>
                  <a:chExt cx="1076907" cy="360621"/>
                </a:xfrm>
              </p:grpSpPr>
              <p:sp>
                <p:nvSpPr>
                  <p:cNvPr id="29" name="자유형 28"/>
                  <p:cNvSpPr/>
                  <p:nvPr/>
                </p:nvSpPr>
                <p:spPr>
                  <a:xfrm>
                    <a:off x="2319867" y="1591732"/>
                    <a:ext cx="1026583" cy="208221"/>
                  </a:xfrm>
                  <a:custGeom>
                    <a:avLst/>
                    <a:gdLst>
                      <a:gd name="connsiteX0" fmla="*/ 0 w 1126067"/>
                      <a:gd name="connsiteY0" fmla="*/ 298239 h 430260"/>
                      <a:gd name="connsiteX1" fmla="*/ 397934 w 1126067"/>
                      <a:gd name="connsiteY1" fmla="*/ 1906 h 430260"/>
                      <a:gd name="connsiteX2" fmla="*/ 787400 w 1126067"/>
                      <a:gd name="connsiteY2" fmla="*/ 425239 h 430260"/>
                      <a:gd name="connsiteX3" fmla="*/ 1126067 w 1126067"/>
                      <a:gd name="connsiteY3" fmla="*/ 196639 h 430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26067" h="430260">
                        <a:moveTo>
                          <a:pt x="0" y="298239"/>
                        </a:moveTo>
                        <a:cubicBezTo>
                          <a:pt x="133350" y="139489"/>
                          <a:pt x="266701" y="-19261"/>
                          <a:pt x="397934" y="1906"/>
                        </a:cubicBezTo>
                        <a:cubicBezTo>
                          <a:pt x="529167" y="23073"/>
                          <a:pt x="666044" y="392783"/>
                          <a:pt x="787400" y="425239"/>
                        </a:cubicBezTo>
                        <a:cubicBezTo>
                          <a:pt x="908756" y="457695"/>
                          <a:pt x="1017411" y="327167"/>
                          <a:pt x="1126067" y="196639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" name="자유형 29"/>
                  <p:cNvSpPr/>
                  <p:nvPr/>
                </p:nvSpPr>
                <p:spPr>
                  <a:xfrm>
                    <a:off x="2370191" y="1744132"/>
                    <a:ext cx="1026583" cy="208221"/>
                  </a:xfrm>
                  <a:custGeom>
                    <a:avLst/>
                    <a:gdLst>
                      <a:gd name="connsiteX0" fmla="*/ 0 w 1126067"/>
                      <a:gd name="connsiteY0" fmla="*/ 298239 h 430260"/>
                      <a:gd name="connsiteX1" fmla="*/ 397934 w 1126067"/>
                      <a:gd name="connsiteY1" fmla="*/ 1906 h 430260"/>
                      <a:gd name="connsiteX2" fmla="*/ 787400 w 1126067"/>
                      <a:gd name="connsiteY2" fmla="*/ 425239 h 430260"/>
                      <a:gd name="connsiteX3" fmla="*/ 1126067 w 1126067"/>
                      <a:gd name="connsiteY3" fmla="*/ 196639 h 430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26067" h="430260">
                        <a:moveTo>
                          <a:pt x="0" y="298239"/>
                        </a:moveTo>
                        <a:cubicBezTo>
                          <a:pt x="133350" y="139489"/>
                          <a:pt x="266701" y="-19261"/>
                          <a:pt x="397934" y="1906"/>
                        </a:cubicBezTo>
                        <a:cubicBezTo>
                          <a:pt x="529167" y="23073"/>
                          <a:pt x="666044" y="392783"/>
                          <a:pt x="787400" y="425239"/>
                        </a:cubicBezTo>
                        <a:cubicBezTo>
                          <a:pt x="908756" y="457695"/>
                          <a:pt x="1017411" y="327167"/>
                          <a:pt x="1126067" y="196639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cxnSp>
            <p:nvCxnSpPr>
              <p:cNvPr id="25" name="직선 연결선 24"/>
              <p:cNvCxnSpPr/>
              <p:nvPr/>
            </p:nvCxnSpPr>
            <p:spPr>
              <a:xfrm>
                <a:off x="7196649" y="1520632"/>
                <a:ext cx="61296" cy="21431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/>
            <p:cNvGrpSpPr/>
            <p:nvPr/>
          </p:nvGrpSpPr>
          <p:grpSpPr>
            <a:xfrm>
              <a:off x="13555963" y="1906089"/>
              <a:ext cx="1945613" cy="1788521"/>
              <a:chOff x="6944642" y="1411478"/>
              <a:chExt cx="953934" cy="876913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6944642" y="1411478"/>
                <a:ext cx="953934" cy="876913"/>
                <a:chOff x="6366029" y="3142748"/>
                <a:chExt cx="953934" cy="876913"/>
              </a:xfrm>
            </p:grpSpPr>
            <p:pic>
              <p:nvPicPr>
                <p:cNvPr id="37" name="Picture 4" descr="ì´ìë¨ìë¼! ê°ë³µì¹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866212">
                  <a:off x="6433850" y="3142748"/>
                  <a:ext cx="768661" cy="768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물결 37"/>
                <p:cNvSpPr/>
                <p:nvPr/>
              </p:nvSpPr>
              <p:spPr>
                <a:xfrm>
                  <a:off x="6366029" y="3546671"/>
                  <a:ext cx="885133" cy="472990"/>
                </a:xfrm>
                <a:prstGeom prst="wave">
                  <a:avLst>
                    <a:gd name="adj1" fmla="val 20000"/>
                    <a:gd name="adj2" fmla="val -1000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9" name="그룹 38"/>
                <p:cNvGrpSpPr/>
                <p:nvPr/>
              </p:nvGrpSpPr>
              <p:grpSpPr>
                <a:xfrm>
                  <a:off x="6423728" y="3540445"/>
                  <a:ext cx="896235" cy="298131"/>
                  <a:chOff x="2319867" y="1591732"/>
                  <a:chExt cx="1076907" cy="360621"/>
                </a:xfrm>
              </p:grpSpPr>
              <p:sp>
                <p:nvSpPr>
                  <p:cNvPr id="40" name="자유형 39"/>
                  <p:cNvSpPr/>
                  <p:nvPr/>
                </p:nvSpPr>
                <p:spPr>
                  <a:xfrm>
                    <a:off x="2319867" y="1591732"/>
                    <a:ext cx="1026583" cy="208221"/>
                  </a:xfrm>
                  <a:custGeom>
                    <a:avLst/>
                    <a:gdLst>
                      <a:gd name="connsiteX0" fmla="*/ 0 w 1126067"/>
                      <a:gd name="connsiteY0" fmla="*/ 298239 h 430260"/>
                      <a:gd name="connsiteX1" fmla="*/ 397934 w 1126067"/>
                      <a:gd name="connsiteY1" fmla="*/ 1906 h 430260"/>
                      <a:gd name="connsiteX2" fmla="*/ 787400 w 1126067"/>
                      <a:gd name="connsiteY2" fmla="*/ 425239 h 430260"/>
                      <a:gd name="connsiteX3" fmla="*/ 1126067 w 1126067"/>
                      <a:gd name="connsiteY3" fmla="*/ 196639 h 430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26067" h="430260">
                        <a:moveTo>
                          <a:pt x="0" y="298239"/>
                        </a:moveTo>
                        <a:cubicBezTo>
                          <a:pt x="133350" y="139489"/>
                          <a:pt x="266701" y="-19261"/>
                          <a:pt x="397934" y="1906"/>
                        </a:cubicBezTo>
                        <a:cubicBezTo>
                          <a:pt x="529167" y="23073"/>
                          <a:pt x="666044" y="392783"/>
                          <a:pt x="787400" y="425239"/>
                        </a:cubicBezTo>
                        <a:cubicBezTo>
                          <a:pt x="908756" y="457695"/>
                          <a:pt x="1017411" y="327167"/>
                          <a:pt x="1126067" y="196639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자유형 40"/>
                  <p:cNvSpPr/>
                  <p:nvPr/>
                </p:nvSpPr>
                <p:spPr>
                  <a:xfrm>
                    <a:off x="2370191" y="1744132"/>
                    <a:ext cx="1026583" cy="208221"/>
                  </a:xfrm>
                  <a:custGeom>
                    <a:avLst/>
                    <a:gdLst>
                      <a:gd name="connsiteX0" fmla="*/ 0 w 1126067"/>
                      <a:gd name="connsiteY0" fmla="*/ 298239 h 430260"/>
                      <a:gd name="connsiteX1" fmla="*/ 397934 w 1126067"/>
                      <a:gd name="connsiteY1" fmla="*/ 1906 h 430260"/>
                      <a:gd name="connsiteX2" fmla="*/ 787400 w 1126067"/>
                      <a:gd name="connsiteY2" fmla="*/ 425239 h 430260"/>
                      <a:gd name="connsiteX3" fmla="*/ 1126067 w 1126067"/>
                      <a:gd name="connsiteY3" fmla="*/ 196639 h 430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26067" h="430260">
                        <a:moveTo>
                          <a:pt x="0" y="298239"/>
                        </a:moveTo>
                        <a:cubicBezTo>
                          <a:pt x="133350" y="139489"/>
                          <a:pt x="266701" y="-19261"/>
                          <a:pt x="397934" y="1906"/>
                        </a:cubicBezTo>
                        <a:cubicBezTo>
                          <a:pt x="529167" y="23073"/>
                          <a:pt x="666044" y="392783"/>
                          <a:pt x="787400" y="425239"/>
                        </a:cubicBezTo>
                        <a:cubicBezTo>
                          <a:pt x="908756" y="457695"/>
                          <a:pt x="1017411" y="327167"/>
                          <a:pt x="1126067" y="196639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cxnSp>
            <p:nvCxnSpPr>
              <p:cNvPr id="36" name="직선 연결선 35"/>
              <p:cNvCxnSpPr/>
              <p:nvPr/>
            </p:nvCxnSpPr>
            <p:spPr>
              <a:xfrm>
                <a:off x="7196649" y="1688453"/>
                <a:ext cx="61296" cy="21431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그룹 41"/>
            <p:cNvGrpSpPr/>
            <p:nvPr/>
          </p:nvGrpSpPr>
          <p:grpSpPr>
            <a:xfrm>
              <a:off x="11349930" y="1676400"/>
              <a:ext cx="1945613" cy="1643129"/>
              <a:chOff x="6944642" y="1309038"/>
              <a:chExt cx="953934" cy="805627"/>
            </a:xfrm>
          </p:grpSpPr>
          <p:grpSp>
            <p:nvGrpSpPr>
              <p:cNvPr id="43" name="그룹 42"/>
              <p:cNvGrpSpPr/>
              <p:nvPr/>
            </p:nvGrpSpPr>
            <p:grpSpPr>
              <a:xfrm>
                <a:off x="6944642" y="1309038"/>
                <a:ext cx="953934" cy="805627"/>
                <a:chOff x="6366029" y="3040308"/>
                <a:chExt cx="953934" cy="805627"/>
              </a:xfrm>
            </p:grpSpPr>
            <p:pic>
              <p:nvPicPr>
                <p:cNvPr id="45" name="Picture 4" descr="ì´ìë¨ìë¼! ê°ë³µì¹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866212">
                  <a:off x="6433850" y="3040308"/>
                  <a:ext cx="768661" cy="7686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6" name="물결 45"/>
                <p:cNvSpPr/>
                <p:nvPr/>
              </p:nvSpPr>
              <p:spPr>
                <a:xfrm>
                  <a:off x="6366029" y="3546672"/>
                  <a:ext cx="885133" cy="299263"/>
                </a:xfrm>
                <a:prstGeom prst="wave">
                  <a:avLst>
                    <a:gd name="adj1" fmla="val 20000"/>
                    <a:gd name="adj2" fmla="val -1000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7" name="그룹 46"/>
                <p:cNvGrpSpPr/>
                <p:nvPr/>
              </p:nvGrpSpPr>
              <p:grpSpPr>
                <a:xfrm>
                  <a:off x="6423728" y="3540445"/>
                  <a:ext cx="896235" cy="298131"/>
                  <a:chOff x="2319867" y="1591732"/>
                  <a:chExt cx="1076907" cy="360621"/>
                </a:xfrm>
              </p:grpSpPr>
              <p:sp>
                <p:nvSpPr>
                  <p:cNvPr id="48" name="자유형 47"/>
                  <p:cNvSpPr/>
                  <p:nvPr/>
                </p:nvSpPr>
                <p:spPr>
                  <a:xfrm>
                    <a:off x="2319867" y="1591732"/>
                    <a:ext cx="1026583" cy="208221"/>
                  </a:xfrm>
                  <a:custGeom>
                    <a:avLst/>
                    <a:gdLst>
                      <a:gd name="connsiteX0" fmla="*/ 0 w 1126067"/>
                      <a:gd name="connsiteY0" fmla="*/ 298239 h 430260"/>
                      <a:gd name="connsiteX1" fmla="*/ 397934 w 1126067"/>
                      <a:gd name="connsiteY1" fmla="*/ 1906 h 430260"/>
                      <a:gd name="connsiteX2" fmla="*/ 787400 w 1126067"/>
                      <a:gd name="connsiteY2" fmla="*/ 425239 h 430260"/>
                      <a:gd name="connsiteX3" fmla="*/ 1126067 w 1126067"/>
                      <a:gd name="connsiteY3" fmla="*/ 196639 h 430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26067" h="430260">
                        <a:moveTo>
                          <a:pt x="0" y="298239"/>
                        </a:moveTo>
                        <a:cubicBezTo>
                          <a:pt x="133350" y="139489"/>
                          <a:pt x="266701" y="-19261"/>
                          <a:pt x="397934" y="1906"/>
                        </a:cubicBezTo>
                        <a:cubicBezTo>
                          <a:pt x="529167" y="23073"/>
                          <a:pt x="666044" y="392783"/>
                          <a:pt x="787400" y="425239"/>
                        </a:cubicBezTo>
                        <a:cubicBezTo>
                          <a:pt x="908756" y="457695"/>
                          <a:pt x="1017411" y="327167"/>
                          <a:pt x="1126067" y="196639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자유형 48"/>
                  <p:cNvSpPr/>
                  <p:nvPr/>
                </p:nvSpPr>
                <p:spPr>
                  <a:xfrm>
                    <a:off x="2370191" y="1744132"/>
                    <a:ext cx="1026583" cy="208221"/>
                  </a:xfrm>
                  <a:custGeom>
                    <a:avLst/>
                    <a:gdLst>
                      <a:gd name="connsiteX0" fmla="*/ 0 w 1126067"/>
                      <a:gd name="connsiteY0" fmla="*/ 298239 h 430260"/>
                      <a:gd name="connsiteX1" fmla="*/ 397934 w 1126067"/>
                      <a:gd name="connsiteY1" fmla="*/ 1906 h 430260"/>
                      <a:gd name="connsiteX2" fmla="*/ 787400 w 1126067"/>
                      <a:gd name="connsiteY2" fmla="*/ 425239 h 430260"/>
                      <a:gd name="connsiteX3" fmla="*/ 1126067 w 1126067"/>
                      <a:gd name="connsiteY3" fmla="*/ 196639 h 430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26067" h="430260">
                        <a:moveTo>
                          <a:pt x="0" y="298239"/>
                        </a:moveTo>
                        <a:cubicBezTo>
                          <a:pt x="133350" y="139489"/>
                          <a:pt x="266701" y="-19261"/>
                          <a:pt x="397934" y="1906"/>
                        </a:cubicBezTo>
                        <a:cubicBezTo>
                          <a:pt x="529167" y="23073"/>
                          <a:pt x="666044" y="392783"/>
                          <a:pt x="787400" y="425239"/>
                        </a:cubicBezTo>
                        <a:cubicBezTo>
                          <a:pt x="908756" y="457695"/>
                          <a:pt x="1017411" y="327167"/>
                          <a:pt x="1126067" y="196639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cxnSp>
            <p:nvCxnSpPr>
              <p:cNvPr id="44" name="직선 연결선 43"/>
              <p:cNvCxnSpPr/>
              <p:nvPr/>
            </p:nvCxnSpPr>
            <p:spPr>
              <a:xfrm>
                <a:off x="7196649" y="1586013"/>
                <a:ext cx="61296" cy="21431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" name="위로 구부러진 화살표 17"/>
            <p:cNvSpPr/>
            <p:nvPr/>
          </p:nvSpPr>
          <p:spPr>
            <a:xfrm>
              <a:off x="9927771" y="3294743"/>
              <a:ext cx="4470399" cy="73152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위로 구부러진 화살표 50"/>
            <p:cNvSpPr/>
            <p:nvPr/>
          </p:nvSpPr>
          <p:spPr>
            <a:xfrm rot="10800000">
              <a:off x="9964056" y="1095829"/>
              <a:ext cx="4470399" cy="73152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97" name="그룹 4096"/>
          <p:cNvGrpSpPr/>
          <p:nvPr/>
        </p:nvGrpSpPr>
        <p:grpSpPr>
          <a:xfrm>
            <a:off x="-744715" y="6554857"/>
            <a:ext cx="12331410" cy="6459981"/>
            <a:chOff x="-744715" y="6554857"/>
            <a:chExt cx="12331410" cy="6459981"/>
          </a:xfrm>
        </p:grpSpPr>
        <p:grpSp>
          <p:nvGrpSpPr>
            <p:cNvPr id="54" name="그룹 53"/>
            <p:cNvGrpSpPr/>
            <p:nvPr/>
          </p:nvGrpSpPr>
          <p:grpSpPr>
            <a:xfrm>
              <a:off x="3866983" y="7701188"/>
              <a:ext cx="1927632" cy="2200130"/>
              <a:chOff x="6990522" y="371511"/>
              <a:chExt cx="324694" cy="370594"/>
            </a:xfrm>
          </p:grpSpPr>
          <p:pic>
            <p:nvPicPr>
              <p:cNvPr id="57" name="Picture 4" descr="seaweed pixel art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1150" y="481223"/>
                <a:ext cx="221025" cy="2363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2" descr="à¹à¸¡à¹à¸à¸à¸µà¸ Shrimp crawfish seafood perler bead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96" t="16534" r="41586" b="30809"/>
              <a:stretch/>
            </p:blipFill>
            <p:spPr bwMode="auto">
              <a:xfrm rot="810424" flipH="1">
                <a:off x="7066605" y="371511"/>
                <a:ext cx="248611" cy="2828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2" descr="à¹à¸¡à¹à¸à¸à¸µà¸ Shrimp crawfish seafood perler bead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96" t="16534" r="41586" b="30809"/>
              <a:stretch/>
            </p:blipFill>
            <p:spPr bwMode="auto">
              <a:xfrm rot="19800000" flipH="1">
                <a:off x="6990522" y="566845"/>
                <a:ext cx="154041" cy="1752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6" name="Picture 10" descr="pixel shrim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861" y="6598013"/>
              <a:ext cx="2096217" cy="2241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pixel shrim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5929" y="6554857"/>
              <a:ext cx="2185156" cy="2185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pixel shrimp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13" b="25339"/>
            <a:stretch/>
          </p:blipFill>
          <p:spPr bwMode="auto">
            <a:xfrm>
              <a:off x="6661395" y="11060589"/>
              <a:ext cx="2546595" cy="157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pixel shrimp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04" t="23811" r="24048" b="22855"/>
            <a:stretch/>
          </p:blipFill>
          <p:spPr bwMode="auto">
            <a:xfrm>
              <a:off x="9138463" y="11186038"/>
              <a:ext cx="2448232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80" r="13188"/>
            <a:stretch/>
          </p:blipFill>
          <p:spPr bwMode="auto">
            <a:xfrm>
              <a:off x="8835366" y="8839353"/>
              <a:ext cx="2250994" cy="2445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20" descr="pixel shrimp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61" r="15007"/>
            <a:stretch/>
          </p:blipFill>
          <p:spPr bwMode="auto">
            <a:xfrm>
              <a:off x="6752231" y="8740013"/>
              <a:ext cx="2142796" cy="2328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096" name="그룹 4095"/>
            <p:cNvGrpSpPr/>
            <p:nvPr/>
          </p:nvGrpSpPr>
          <p:grpSpPr>
            <a:xfrm>
              <a:off x="-744715" y="6849453"/>
              <a:ext cx="3439306" cy="3280636"/>
              <a:chOff x="260942" y="7822109"/>
              <a:chExt cx="2584002" cy="2464790"/>
            </a:xfrm>
          </p:grpSpPr>
          <p:pic>
            <p:nvPicPr>
              <p:cNvPr id="69" name="Picture 4" descr="seaweed pixel art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0930" y="9065857"/>
                <a:ext cx="1141980" cy="1221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" descr="seaweed pixel art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75" r="31258"/>
              <a:stretch/>
            </p:blipFill>
            <p:spPr bwMode="auto">
              <a:xfrm>
                <a:off x="543871" y="9154539"/>
                <a:ext cx="599264" cy="10793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4" descr="seaweed pixel art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1050" y="7822109"/>
                <a:ext cx="1463894" cy="12769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6" descr="seaweed pixel art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942" y="7822109"/>
                <a:ext cx="1170341" cy="11703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5" name="직선 화살표 연결선 74"/>
            <p:cNvCxnSpPr/>
            <p:nvPr/>
          </p:nvCxnSpPr>
          <p:spPr>
            <a:xfrm>
              <a:off x="2790846" y="8352523"/>
              <a:ext cx="1339829" cy="3874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/>
            <p:nvPr/>
          </p:nvCxnSpPr>
          <p:spPr>
            <a:xfrm flipH="1" flipV="1">
              <a:off x="5848350" y="8352523"/>
              <a:ext cx="903881" cy="3493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98" name="그룹 4097"/>
          <p:cNvGrpSpPr/>
          <p:nvPr/>
        </p:nvGrpSpPr>
        <p:grpSpPr>
          <a:xfrm>
            <a:off x="11349930" y="5534479"/>
            <a:ext cx="8382305" cy="3387634"/>
            <a:chOff x="11349930" y="5534479"/>
            <a:chExt cx="8382305" cy="3387634"/>
          </a:xfrm>
        </p:grpSpPr>
        <p:pic>
          <p:nvPicPr>
            <p:cNvPr id="83" name="Picture 16" descr="pixel shrimp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04" t="23811" r="24048" b="22855"/>
            <a:stretch/>
          </p:blipFill>
          <p:spPr bwMode="auto">
            <a:xfrm>
              <a:off x="11349930" y="6309987"/>
              <a:ext cx="2448232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16" descr="pixel shrimp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04" t="23811" r="24048" b="46979"/>
            <a:stretch/>
          </p:blipFill>
          <p:spPr bwMode="auto">
            <a:xfrm>
              <a:off x="14162662" y="6216052"/>
              <a:ext cx="2448232" cy="10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6" descr="pixel shrimp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05" t="48691" r="24048" b="21623"/>
            <a:stretch/>
          </p:blipFill>
          <p:spPr bwMode="auto">
            <a:xfrm rot="20418107">
              <a:off x="15198645" y="7243531"/>
              <a:ext cx="1597792" cy="1017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16" descr="pixel shrimp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04" t="23811" r="24048" b="46979"/>
            <a:stretch/>
          </p:blipFill>
          <p:spPr bwMode="auto">
            <a:xfrm>
              <a:off x="16957076" y="6216052"/>
              <a:ext cx="2448232" cy="10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16" descr="pixel shrimp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05" t="48691" r="24048" b="21623"/>
            <a:stretch/>
          </p:blipFill>
          <p:spPr bwMode="auto">
            <a:xfrm rot="18000000">
              <a:off x="18424381" y="7088255"/>
              <a:ext cx="1597792" cy="1017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위로 구부러진 화살표 87"/>
            <p:cNvSpPr/>
            <p:nvPr/>
          </p:nvSpPr>
          <p:spPr>
            <a:xfrm>
              <a:off x="13337721" y="8190593"/>
              <a:ext cx="4470399" cy="73152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위로 구부러진 화살표 88"/>
            <p:cNvSpPr/>
            <p:nvPr/>
          </p:nvSpPr>
          <p:spPr>
            <a:xfrm rot="10800000">
              <a:off x="13240656" y="5534479"/>
              <a:ext cx="4470399" cy="73152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883624" y="-2503180"/>
            <a:ext cx="4661276" cy="3425625"/>
            <a:chOff x="9883624" y="-2503180"/>
            <a:chExt cx="4661276" cy="3425625"/>
          </a:xfrm>
        </p:grpSpPr>
        <p:grpSp>
          <p:nvGrpSpPr>
            <p:cNvPr id="3" name="그룹 2"/>
            <p:cNvGrpSpPr/>
            <p:nvPr/>
          </p:nvGrpSpPr>
          <p:grpSpPr>
            <a:xfrm>
              <a:off x="9883624" y="-2094266"/>
              <a:ext cx="4661276" cy="3016711"/>
              <a:chOff x="16163447" y="-2065335"/>
              <a:chExt cx="7026331" cy="4547341"/>
            </a:xfrm>
          </p:grpSpPr>
          <p:pic>
            <p:nvPicPr>
              <p:cNvPr id="67" name="Picture 10" descr="pixel shrimp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63447" y="-1956930"/>
                <a:ext cx="2096217" cy="22413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12" descr="pixel shrimp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95515" y="-2000086"/>
                <a:ext cx="2185156" cy="21851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14" descr="pixel shrimp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13" b="25339"/>
              <a:stretch/>
            </p:blipFill>
            <p:spPr bwMode="auto">
              <a:xfrm>
                <a:off x="16195750" y="93585"/>
                <a:ext cx="2546595" cy="15772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16" descr="pixel shrimp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04" t="23811" r="24048" b="22855"/>
              <a:stretch/>
            </p:blipFill>
            <p:spPr bwMode="auto">
              <a:xfrm>
                <a:off x="18672818" y="219034"/>
                <a:ext cx="2448232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18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80" r="13188"/>
              <a:stretch/>
            </p:blipFill>
            <p:spPr bwMode="auto">
              <a:xfrm>
                <a:off x="20938784" y="36416"/>
                <a:ext cx="2250994" cy="24455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20" descr="pixel shrimp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61" r="15007"/>
              <a:stretch/>
            </p:blipFill>
            <p:spPr bwMode="auto">
              <a:xfrm>
                <a:off x="20566306" y="-2065335"/>
                <a:ext cx="2142796" cy="2328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10286270" y="-2503180"/>
              <a:ext cx="4107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필셀 아트 형태의 외형을 가지고 있다</a:t>
              </a:r>
              <a:r>
                <a:rPr lang="en-US" altLang="ko-KR" dirty="0" smtClean="0"/>
                <a:t>.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3380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05224" y="2152649"/>
            <a:ext cx="1400175" cy="1400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363" y="2900362"/>
            <a:ext cx="1524000" cy="1524000"/>
          </a:xfrm>
          <a:prstGeom prst="rect">
            <a:avLst/>
          </a:prstGeom>
        </p:spPr>
      </p:pic>
      <p:pic>
        <p:nvPicPr>
          <p:cNvPr id="6146" name="Picture 2" descr="ëí¸ ë ì´ìì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701" y="3048986"/>
            <a:ext cx="1966244" cy="118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ì´ìë¨ìë¼ ê°ë³µì¹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82" t="38326" r="16641" b="43277"/>
          <a:stretch/>
        </p:blipFill>
        <p:spPr bwMode="auto">
          <a:xfrm>
            <a:off x="3937184" y="3048986"/>
            <a:ext cx="936254" cy="91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ì´ìë¨ìë¼ ê°ë³µì¹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82" t="38326" r="16641" b="43277"/>
          <a:stretch/>
        </p:blipFill>
        <p:spPr bwMode="auto">
          <a:xfrm rot="10800000">
            <a:off x="11190548" y="4894997"/>
            <a:ext cx="936254" cy="91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ê°ë³µì¹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413" y="-2019601"/>
            <a:ext cx="6096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98" y="3960019"/>
            <a:ext cx="1524000" cy="1524000"/>
          </a:xfrm>
          <a:prstGeom prst="rect">
            <a:avLst/>
          </a:prstGeom>
        </p:spPr>
      </p:pic>
      <p:grpSp>
        <p:nvGrpSpPr>
          <p:cNvPr id="97" name="그룹 96"/>
          <p:cNvGrpSpPr/>
          <p:nvPr/>
        </p:nvGrpSpPr>
        <p:grpSpPr>
          <a:xfrm>
            <a:off x="1813170" y="3958233"/>
            <a:ext cx="1412631" cy="1483270"/>
            <a:chOff x="1813170" y="3958233"/>
            <a:chExt cx="1412631" cy="1483270"/>
          </a:xfrm>
        </p:grpSpPr>
        <p:grpSp>
          <p:nvGrpSpPr>
            <p:cNvPr id="14" name="그룹 13"/>
            <p:cNvGrpSpPr/>
            <p:nvPr/>
          </p:nvGrpSpPr>
          <p:grpSpPr>
            <a:xfrm>
              <a:off x="1813170" y="3958233"/>
              <a:ext cx="1412631" cy="1483270"/>
              <a:chOff x="1567806" y="3507813"/>
              <a:chExt cx="1985265" cy="2084538"/>
            </a:xfrm>
          </p:grpSpPr>
          <p:pic>
            <p:nvPicPr>
              <p:cNvPr id="9" name="Picture 6" descr="ê°ë³µì¹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421" b="18049"/>
              <a:stretch/>
            </p:blipFill>
            <p:spPr bwMode="auto">
              <a:xfrm>
                <a:off x="1567806" y="3507813"/>
                <a:ext cx="1985265" cy="20845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직사각형 1"/>
              <p:cNvSpPr/>
              <p:nvPr/>
            </p:nvSpPr>
            <p:spPr>
              <a:xfrm>
                <a:off x="1804085" y="4300151"/>
                <a:ext cx="420131" cy="329514"/>
              </a:xfrm>
              <a:prstGeom prst="rect">
                <a:avLst/>
              </a:prstGeom>
              <a:solidFill>
                <a:srgbClr val="95D4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타원 2"/>
              <p:cNvSpPr/>
              <p:nvPr/>
            </p:nvSpPr>
            <p:spPr>
              <a:xfrm>
                <a:off x="1829732" y="4403705"/>
                <a:ext cx="129410" cy="1294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049312" y="4391349"/>
                <a:ext cx="129410" cy="12941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1942753" y="4581478"/>
                <a:ext cx="142351" cy="142351"/>
              </a:xfrm>
              <a:prstGeom prst="ellipse">
                <a:avLst/>
              </a:prstGeom>
              <a:ln w="76200">
                <a:solidFill>
                  <a:srgbClr val="E89494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/>
              <p:cNvSpPr/>
              <p:nvPr/>
            </p:nvSpPr>
            <p:spPr>
              <a:xfrm rot="20961121">
                <a:off x="1689653" y="4576629"/>
                <a:ext cx="152486" cy="239339"/>
              </a:xfrm>
              <a:prstGeom prst="ellipse">
                <a:avLst/>
              </a:prstGeom>
              <a:solidFill>
                <a:srgbClr val="95D4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1588295" y="4586288"/>
                <a:ext cx="140493" cy="316706"/>
                <a:chOff x="1588295" y="4586288"/>
                <a:chExt cx="140493" cy="316706"/>
              </a:xfrm>
            </p:grpSpPr>
            <p:sp>
              <p:nvSpPr>
                <p:cNvPr id="15" name="자유형 14"/>
                <p:cNvSpPr/>
                <p:nvPr/>
              </p:nvSpPr>
              <p:spPr>
                <a:xfrm>
                  <a:off x="1628776" y="4586288"/>
                  <a:ext cx="100012" cy="285750"/>
                </a:xfrm>
                <a:custGeom>
                  <a:avLst/>
                  <a:gdLst>
                    <a:gd name="connsiteX0" fmla="*/ 0 w 100012"/>
                    <a:gd name="connsiteY0" fmla="*/ 0 h 285750"/>
                    <a:gd name="connsiteX1" fmla="*/ 2381 w 100012"/>
                    <a:gd name="connsiteY1" fmla="*/ 33337 h 285750"/>
                    <a:gd name="connsiteX2" fmla="*/ 9525 w 100012"/>
                    <a:gd name="connsiteY2" fmla="*/ 57150 h 285750"/>
                    <a:gd name="connsiteX3" fmla="*/ 14287 w 100012"/>
                    <a:gd name="connsiteY3" fmla="*/ 73819 h 285750"/>
                    <a:gd name="connsiteX4" fmla="*/ 19050 w 100012"/>
                    <a:gd name="connsiteY4" fmla="*/ 114300 h 285750"/>
                    <a:gd name="connsiteX5" fmla="*/ 21431 w 100012"/>
                    <a:gd name="connsiteY5" fmla="*/ 121444 h 285750"/>
                    <a:gd name="connsiteX6" fmla="*/ 23812 w 100012"/>
                    <a:gd name="connsiteY6" fmla="*/ 133350 h 285750"/>
                    <a:gd name="connsiteX7" fmla="*/ 28575 w 100012"/>
                    <a:gd name="connsiteY7" fmla="*/ 147637 h 285750"/>
                    <a:gd name="connsiteX8" fmla="*/ 30956 w 100012"/>
                    <a:gd name="connsiteY8" fmla="*/ 154781 h 285750"/>
                    <a:gd name="connsiteX9" fmla="*/ 33337 w 100012"/>
                    <a:gd name="connsiteY9" fmla="*/ 166687 h 285750"/>
                    <a:gd name="connsiteX10" fmla="*/ 38100 w 100012"/>
                    <a:gd name="connsiteY10" fmla="*/ 180975 h 285750"/>
                    <a:gd name="connsiteX11" fmla="*/ 42862 w 100012"/>
                    <a:gd name="connsiteY11" fmla="*/ 195262 h 285750"/>
                    <a:gd name="connsiteX12" fmla="*/ 45244 w 100012"/>
                    <a:gd name="connsiteY12" fmla="*/ 202406 h 285750"/>
                    <a:gd name="connsiteX13" fmla="*/ 47625 w 100012"/>
                    <a:gd name="connsiteY13" fmla="*/ 209550 h 285750"/>
                    <a:gd name="connsiteX14" fmla="*/ 52387 w 100012"/>
                    <a:gd name="connsiteY14" fmla="*/ 216694 h 285750"/>
                    <a:gd name="connsiteX15" fmla="*/ 66675 w 100012"/>
                    <a:gd name="connsiteY15" fmla="*/ 245269 h 285750"/>
                    <a:gd name="connsiteX16" fmla="*/ 85725 w 100012"/>
                    <a:gd name="connsiteY16" fmla="*/ 273844 h 285750"/>
                    <a:gd name="connsiteX17" fmla="*/ 90487 w 100012"/>
                    <a:gd name="connsiteY17" fmla="*/ 280987 h 285750"/>
                    <a:gd name="connsiteX18" fmla="*/ 100012 w 100012"/>
                    <a:gd name="connsiteY18" fmla="*/ 285750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0012" h="285750">
                      <a:moveTo>
                        <a:pt x="0" y="0"/>
                      </a:moveTo>
                      <a:cubicBezTo>
                        <a:pt x="794" y="11112"/>
                        <a:pt x="1151" y="22264"/>
                        <a:pt x="2381" y="33337"/>
                      </a:cubicBezTo>
                      <a:cubicBezTo>
                        <a:pt x="2981" y="38738"/>
                        <a:pt x="8327" y="53555"/>
                        <a:pt x="9525" y="57150"/>
                      </a:cubicBezTo>
                      <a:cubicBezTo>
                        <a:pt x="12939" y="67393"/>
                        <a:pt x="11299" y="61866"/>
                        <a:pt x="14287" y="73819"/>
                      </a:cubicBezTo>
                      <a:cubicBezTo>
                        <a:pt x="15231" y="83256"/>
                        <a:pt x="16946" y="103778"/>
                        <a:pt x="19050" y="114300"/>
                      </a:cubicBezTo>
                      <a:cubicBezTo>
                        <a:pt x="19542" y="116761"/>
                        <a:pt x="20822" y="119009"/>
                        <a:pt x="21431" y="121444"/>
                      </a:cubicBezTo>
                      <a:cubicBezTo>
                        <a:pt x="22413" y="125370"/>
                        <a:pt x="22747" y="129445"/>
                        <a:pt x="23812" y="133350"/>
                      </a:cubicBezTo>
                      <a:cubicBezTo>
                        <a:pt x="25133" y="138193"/>
                        <a:pt x="26987" y="142875"/>
                        <a:pt x="28575" y="147637"/>
                      </a:cubicBezTo>
                      <a:cubicBezTo>
                        <a:pt x="29369" y="150018"/>
                        <a:pt x="30464" y="152320"/>
                        <a:pt x="30956" y="154781"/>
                      </a:cubicBezTo>
                      <a:cubicBezTo>
                        <a:pt x="31750" y="158750"/>
                        <a:pt x="32272" y="162782"/>
                        <a:pt x="33337" y="166687"/>
                      </a:cubicBezTo>
                      <a:cubicBezTo>
                        <a:pt x="34658" y="171530"/>
                        <a:pt x="36512" y="176212"/>
                        <a:pt x="38100" y="180975"/>
                      </a:cubicBezTo>
                      <a:lnTo>
                        <a:pt x="42862" y="195262"/>
                      </a:lnTo>
                      <a:lnTo>
                        <a:pt x="45244" y="202406"/>
                      </a:lnTo>
                      <a:cubicBezTo>
                        <a:pt x="46038" y="204787"/>
                        <a:pt x="46233" y="207461"/>
                        <a:pt x="47625" y="209550"/>
                      </a:cubicBezTo>
                      <a:cubicBezTo>
                        <a:pt x="49212" y="211931"/>
                        <a:pt x="51225" y="214079"/>
                        <a:pt x="52387" y="216694"/>
                      </a:cubicBezTo>
                      <a:cubicBezTo>
                        <a:pt x="65530" y="246266"/>
                        <a:pt x="46874" y="215567"/>
                        <a:pt x="66675" y="245269"/>
                      </a:cubicBezTo>
                      <a:lnTo>
                        <a:pt x="85725" y="273844"/>
                      </a:lnTo>
                      <a:cubicBezTo>
                        <a:pt x="87312" y="276225"/>
                        <a:pt x="87772" y="280082"/>
                        <a:pt x="90487" y="280987"/>
                      </a:cubicBezTo>
                      <a:cubicBezTo>
                        <a:pt x="98696" y="283724"/>
                        <a:pt x="95856" y="281594"/>
                        <a:pt x="100012" y="285750"/>
                      </a:cubicBezTo>
                    </a:path>
                  </a:pathLst>
                </a:custGeom>
                <a:noFill/>
                <a:ln w="381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자유형 15"/>
                <p:cNvSpPr/>
                <p:nvPr/>
              </p:nvSpPr>
              <p:spPr>
                <a:xfrm>
                  <a:off x="1604964" y="4600575"/>
                  <a:ext cx="100012" cy="285750"/>
                </a:xfrm>
                <a:custGeom>
                  <a:avLst/>
                  <a:gdLst>
                    <a:gd name="connsiteX0" fmla="*/ 0 w 100012"/>
                    <a:gd name="connsiteY0" fmla="*/ 0 h 285750"/>
                    <a:gd name="connsiteX1" fmla="*/ 2381 w 100012"/>
                    <a:gd name="connsiteY1" fmla="*/ 33337 h 285750"/>
                    <a:gd name="connsiteX2" fmla="*/ 9525 w 100012"/>
                    <a:gd name="connsiteY2" fmla="*/ 57150 h 285750"/>
                    <a:gd name="connsiteX3" fmla="*/ 14287 w 100012"/>
                    <a:gd name="connsiteY3" fmla="*/ 73819 h 285750"/>
                    <a:gd name="connsiteX4" fmla="*/ 19050 w 100012"/>
                    <a:gd name="connsiteY4" fmla="*/ 114300 h 285750"/>
                    <a:gd name="connsiteX5" fmla="*/ 21431 w 100012"/>
                    <a:gd name="connsiteY5" fmla="*/ 121444 h 285750"/>
                    <a:gd name="connsiteX6" fmla="*/ 23812 w 100012"/>
                    <a:gd name="connsiteY6" fmla="*/ 133350 h 285750"/>
                    <a:gd name="connsiteX7" fmla="*/ 28575 w 100012"/>
                    <a:gd name="connsiteY7" fmla="*/ 147637 h 285750"/>
                    <a:gd name="connsiteX8" fmla="*/ 30956 w 100012"/>
                    <a:gd name="connsiteY8" fmla="*/ 154781 h 285750"/>
                    <a:gd name="connsiteX9" fmla="*/ 33337 w 100012"/>
                    <a:gd name="connsiteY9" fmla="*/ 166687 h 285750"/>
                    <a:gd name="connsiteX10" fmla="*/ 38100 w 100012"/>
                    <a:gd name="connsiteY10" fmla="*/ 180975 h 285750"/>
                    <a:gd name="connsiteX11" fmla="*/ 42862 w 100012"/>
                    <a:gd name="connsiteY11" fmla="*/ 195262 h 285750"/>
                    <a:gd name="connsiteX12" fmla="*/ 45244 w 100012"/>
                    <a:gd name="connsiteY12" fmla="*/ 202406 h 285750"/>
                    <a:gd name="connsiteX13" fmla="*/ 47625 w 100012"/>
                    <a:gd name="connsiteY13" fmla="*/ 209550 h 285750"/>
                    <a:gd name="connsiteX14" fmla="*/ 52387 w 100012"/>
                    <a:gd name="connsiteY14" fmla="*/ 216694 h 285750"/>
                    <a:gd name="connsiteX15" fmla="*/ 66675 w 100012"/>
                    <a:gd name="connsiteY15" fmla="*/ 245269 h 285750"/>
                    <a:gd name="connsiteX16" fmla="*/ 85725 w 100012"/>
                    <a:gd name="connsiteY16" fmla="*/ 273844 h 285750"/>
                    <a:gd name="connsiteX17" fmla="*/ 90487 w 100012"/>
                    <a:gd name="connsiteY17" fmla="*/ 280987 h 285750"/>
                    <a:gd name="connsiteX18" fmla="*/ 100012 w 100012"/>
                    <a:gd name="connsiteY18" fmla="*/ 285750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0012" h="285750">
                      <a:moveTo>
                        <a:pt x="0" y="0"/>
                      </a:moveTo>
                      <a:cubicBezTo>
                        <a:pt x="794" y="11112"/>
                        <a:pt x="1151" y="22264"/>
                        <a:pt x="2381" y="33337"/>
                      </a:cubicBezTo>
                      <a:cubicBezTo>
                        <a:pt x="2981" y="38738"/>
                        <a:pt x="8327" y="53555"/>
                        <a:pt x="9525" y="57150"/>
                      </a:cubicBezTo>
                      <a:cubicBezTo>
                        <a:pt x="12939" y="67393"/>
                        <a:pt x="11299" y="61866"/>
                        <a:pt x="14287" y="73819"/>
                      </a:cubicBezTo>
                      <a:cubicBezTo>
                        <a:pt x="15231" y="83256"/>
                        <a:pt x="16946" y="103778"/>
                        <a:pt x="19050" y="114300"/>
                      </a:cubicBezTo>
                      <a:cubicBezTo>
                        <a:pt x="19542" y="116761"/>
                        <a:pt x="20822" y="119009"/>
                        <a:pt x="21431" y="121444"/>
                      </a:cubicBezTo>
                      <a:cubicBezTo>
                        <a:pt x="22413" y="125370"/>
                        <a:pt x="22747" y="129445"/>
                        <a:pt x="23812" y="133350"/>
                      </a:cubicBezTo>
                      <a:cubicBezTo>
                        <a:pt x="25133" y="138193"/>
                        <a:pt x="26987" y="142875"/>
                        <a:pt x="28575" y="147637"/>
                      </a:cubicBezTo>
                      <a:cubicBezTo>
                        <a:pt x="29369" y="150018"/>
                        <a:pt x="30464" y="152320"/>
                        <a:pt x="30956" y="154781"/>
                      </a:cubicBezTo>
                      <a:cubicBezTo>
                        <a:pt x="31750" y="158750"/>
                        <a:pt x="32272" y="162782"/>
                        <a:pt x="33337" y="166687"/>
                      </a:cubicBezTo>
                      <a:cubicBezTo>
                        <a:pt x="34658" y="171530"/>
                        <a:pt x="36512" y="176212"/>
                        <a:pt x="38100" y="180975"/>
                      </a:cubicBezTo>
                      <a:lnTo>
                        <a:pt x="42862" y="195262"/>
                      </a:lnTo>
                      <a:lnTo>
                        <a:pt x="45244" y="202406"/>
                      </a:lnTo>
                      <a:cubicBezTo>
                        <a:pt x="46038" y="204787"/>
                        <a:pt x="46233" y="207461"/>
                        <a:pt x="47625" y="209550"/>
                      </a:cubicBezTo>
                      <a:cubicBezTo>
                        <a:pt x="49212" y="211931"/>
                        <a:pt x="51225" y="214079"/>
                        <a:pt x="52387" y="216694"/>
                      </a:cubicBezTo>
                      <a:cubicBezTo>
                        <a:pt x="65530" y="246266"/>
                        <a:pt x="46874" y="215567"/>
                        <a:pt x="66675" y="245269"/>
                      </a:cubicBezTo>
                      <a:lnTo>
                        <a:pt x="85725" y="273844"/>
                      </a:lnTo>
                      <a:cubicBezTo>
                        <a:pt x="87312" y="276225"/>
                        <a:pt x="87772" y="280082"/>
                        <a:pt x="90487" y="280987"/>
                      </a:cubicBezTo>
                      <a:cubicBezTo>
                        <a:pt x="98696" y="283724"/>
                        <a:pt x="95856" y="281594"/>
                        <a:pt x="100012" y="285750"/>
                      </a:cubicBezTo>
                    </a:path>
                  </a:pathLst>
                </a:custGeom>
                <a:noFill/>
                <a:ln w="381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자유형 16"/>
                <p:cNvSpPr/>
                <p:nvPr/>
              </p:nvSpPr>
              <p:spPr>
                <a:xfrm>
                  <a:off x="1588295" y="4617244"/>
                  <a:ext cx="100012" cy="285750"/>
                </a:xfrm>
                <a:custGeom>
                  <a:avLst/>
                  <a:gdLst>
                    <a:gd name="connsiteX0" fmla="*/ 0 w 100012"/>
                    <a:gd name="connsiteY0" fmla="*/ 0 h 285750"/>
                    <a:gd name="connsiteX1" fmla="*/ 2381 w 100012"/>
                    <a:gd name="connsiteY1" fmla="*/ 33337 h 285750"/>
                    <a:gd name="connsiteX2" fmla="*/ 9525 w 100012"/>
                    <a:gd name="connsiteY2" fmla="*/ 57150 h 285750"/>
                    <a:gd name="connsiteX3" fmla="*/ 14287 w 100012"/>
                    <a:gd name="connsiteY3" fmla="*/ 73819 h 285750"/>
                    <a:gd name="connsiteX4" fmla="*/ 19050 w 100012"/>
                    <a:gd name="connsiteY4" fmla="*/ 114300 h 285750"/>
                    <a:gd name="connsiteX5" fmla="*/ 21431 w 100012"/>
                    <a:gd name="connsiteY5" fmla="*/ 121444 h 285750"/>
                    <a:gd name="connsiteX6" fmla="*/ 23812 w 100012"/>
                    <a:gd name="connsiteY6" fmla="*/ 133350 h 285750"/>
                    <a:gd name="connsiteX7" fmla="*/ 28575 w 100012"/>
                    <a:gd name="connsiteY7" fmla="*/ 147637 h 285750"/>
                    <a:gd name="connsiteX8" fmla="*/ 30956 w 100012"/>
                    <a:gd name="connsiteY8" fmla="*/ 154781 h 285750"/>
                    <a:gd name="connsiteX9" fmla="*/ 33337 w 100012"/>
                    <a:gd name="connsiteY9" fmla="*/ 166687 h 285750"/>
                    <a:gd name="connsiteX10" fmla="*/ 38100 w 100012"/>
                    <a:gd name="connsiteY10" fmla="*/ 180975 h 285750"/>
                    <a:gd name="connsiteX11" fmla="*/ 42862 w 100012"/>
                    <a:gd name="connsiteY11" fmla="*/ 195262 h 285750"/>
                    <a:gd name="connsiteX12" fmla="*/ 45244 w 100012"/>
                    <a:gd name="connsiteY12" fmla="*/ 202406 h 285750"/>
                    <a:gd name="connsiteX13" fmla="*/ 47625 w 100012"/>
                    <a:gd name="connsiteY13" fmla="*/ 209550 h 285750"/>
                    <a:gd name="connsiteX14" fmla="*/ 52387 w 100012"/>
                    <a:gd name="connsiteY14" fmla="*/ 216694 h 285750"/>
                    <a:gd name="connsiteX15" fmla="*/ 66675 w 100012"/>
                    <a:gd name="connsiteY15" fmla="*/ 245269 h 285750"/>
                    <a:gd name="connsiteX16" fmla="*/ 85725 w 100012"/>
                    <a:gd name="connsiteY16" fmla="*/ 273844 h 285750"/>
                    <a:gd name="connsiteX17" fmla="*/ 90487 w 100012"/>
                    <a:gd name="connsiteY17" fmla="*/ 280987 h 285750"/>
                    <a:gd name="connsiteX18" fmla="*/ 100012 w 100012"/>
                    <a:gd name="connsiteY18" fmla="*/ 285750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00012" h="285750">
                      <a:moveTo>
                        <a:pt x="0" y="0"/>
                      </a:moveTo>
                      <a:cubicBezTo>
                        <a:pt x="794" y="11112"/>
                        <a:pt x="1151" y="22264"/>
                        <a:pt x="2381" y="33337"/>
                      </a:cubicBezTo>
                      <a:cubicBezTo>
                        <a:pt x="2981" y="38738"/>
                        <a:pt x="8327" y="53555"/>
                        <a:pt x="9525" y="57150"/>
                      </a:cubicBezTo>
                      <a:cubicBezTo>
                        <a:pt x="12939" y="67393"/>
                        <a:pt x="11299" y="61866"/>
                        <a:pt x="14287" y="73819"/>
                      </a:cubicBezTo>
                      <a:cubicBezTo>
                        <a:pt x="15231" y="83256"/>
                        <a:pt x="16946" y="103778"/>
                        <a:pt x="19050" y="114300"/>
                      </a:cubicBezTo>
                      <a:cubicBezTo>
                        <a:pt x="19542" y="116761"/>
                        <a:pt x="20822" y="119009"/>
                        <a:pt x="21431" y="121444"/>
                      </a:cubicBezTo>
                      <a:cubicBezTo>
                        <a:pt x="22413" y="125370"/>
                        <a:pt x="22747" y="129445"/>
                        <a:pt x="23812" y="133350"/>
                      </a:cubicBezTo>
                      <a:cubicBezTo>
                        <a:pt x="25133" y="138193"/>
                        <a:pt x="26987" y="142875"/>
                        <a:pt x="28575" y="147637"/>
                      </a:cubicBezTo>
                      <a:cubicBezTo>
                        <a:pt x="29369" y="150018"/>
                        <a:pt x="30464" y="152320"/>
                        <a:pt x="30956" y="154781"/>
                      </a:cubicBezTo>
                      <a:cubicBezTo>
                        <a:pt x="31750" y="158750"/>
                        <a:pt x="32272" y="162782"/>
                        <a:pt x="33337" y="166687"/>
                      </a:cubicBezTo>
                      <a:cubicBezTo>
                        <a:pt x="34658" y="171530"/>
                        <a:pt x="36512" y="176212"/>
                        <a:pt x="38100" y="180975"/>
                      </a:cubicBezTo>
                      <a:lnTo>
                        <a:pt x="42862" y="195262"/>
                      </a:lnTo>
                      <a:lnTo>
                        <a:pt x="45244" y="202406"/>
                      </a:lnTo>
                      <a:cubicBezTo>
                        <a:pt x="46038" y="204787"/>
                        <a:pt x="46233" y="207461"/>
                        <a:pt x="47625" y="209550"/>
                      </a:cubicBezTo>
                      <a:cubicBezTo>
                        <a:pt x="49212" y="211931"/>
                        <a:pt x="51225" y="214079"/>
                        <a:pt x="52387" y="216694"/>
                      </a:cubicBezTo>
                      <a:cubicBezTo>
                        <a:pt x="65530" y="246266"/>
                        <a:pt x="46874" y="215567"/>
                        <a:pt x="66675" y="245269"/>
                      </a:cubicBezTo>
                      <a:lnTo>
                        <a:pt x="85725" y="273844"/>
                      </a:lnTo>
                      <a:cubicBezTo>
                        <a:pt x="87312" y="276225"/>
                        <a:pt x="87772" y="280082"/>
                        <a:pt x="90487" y="280987"/>
                      </a:cubicBezTo>
                      <a:cubicBezTo>
                        <a:pt x="98696" y="283724"/>
                        <a:pt x="95856" y="281594"/>
                        <a:pt x="100012" y="285750"/>
                      </a:cubicBezTo>
                    </a:path>
                  </a:pathLst>
                </a:custGeom>
                <a:noFill/>
                <a:ln w="381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자유형 9"/>
              <p:cNvSpPr/>
              <p:nvPr/>
            </p:nvSpPr>
            <p:spPr>
              <a:xfrm>
                <a:off x="1666876" y="4579144"/>
                <a:ext cx="100012" cy="285750"/>
              </a:xfrm>
              <a:custGeom>
                <a:avLst/>
                <a:gdLst>
                  <a:gd name="connsiteX0" fmla="*/ 0 w 100012"/>
                  <a:gd name="connsiteY0" fmla="*/ 0 h 285750"/>
                  <a:gd name="connsiteX1" fmla="*/ 2381 w 100012"/>
                  <a:gd name="connsiteY1" fmla="*/ 33337 h 285750"/>
                  <a:gd name="connsiteX2" fmla="*/ 9525 w 100012"/>
                  <a:gd name="connsiteY2" fmla="*/ 57150 h 285750"/>
                  <a:gd name="connsiteX3" fmla="*/ 14287 w 100012"/>
                  <a:gd name="connsiteY3" fmla="*/ 73819 h 285750"/>
                  <a:gd name="connsiteX4" fmla="*/ 19050 w 100012"/>
                  <a:gd name="connsiteY4" fmla="*/ 114300 h 285750"/>
                  <a:gd name="connsiteX5" fmla="*/ 21431 w 100012"/>
                  <a:gd name="connsiteY5" fmla="*/ 121444 h 285750"/>
                  <a:gd name="connsiteX6" fmla="*/ 23812 w 100012"/>
                  <a:gd name="connsiteY6" fmla="*/ 133350 h 285750"/>
                  <a:gd name="connsiteX7" fmla="*/ 28575 w 100012"/>
                  <a:gd name="connsiteY7" fmla="*/ 147637 h 285750"/>
                  <a:gd name="connsiteX8" fmla="*/ 30956 w 100012"/>
                  <a:gd name="connsiteY8" fmla="*/ 154781 h 285750"/>
                  <a:gd name="connsiteX9" fmla="*/ 33337 w 100012"/>
                  <a:gd name="connsiteY9" fmla="*/ 166687 h 285750"/>
                  <a:gd name="connsiteX10" fmla="*/ 38100 w 100012"/>
                  <a:gd name="connsiteY10" fmla="*/ 180975 h 285750"/>
                  <a:gd name="connsiteX11" fmla="*/ 42862 w 100012"/>
                  <a:gd name="connsiteY11" fmla="*/ 195262 h 285750"/>
                  <a:gd name="connsiteX12" fmla="*/ 45244 w 100012"/>
                  <a:gd name="connsiteY12" fmla="*/ 202406 h 285750"/>
                  <a:gd name="connsiteX13" fmla="*/ 47625 w 100012"/>
                  <a:gd name="connsiteY13" fmla="*/ 209550 h 285750"/>
                  <a:gd name="connsiteX14" fmla="*/ 52387 w 100012"/>
                  <a:gd name="connsiteY14" fmla="*/ 216694 h 285750"/>
                  <a:gd name="connsiteX15" fmla="*/ 66675 w 100012"/>
                  <a:gd name="connsiteY15" fmla="*/ 245269 h 285750"/>
                  <a:gd name="connsiteX16" fmla="*/ 85725 w 100012"/>
                  <a:gd name="connsiteY16" fmla="*/ 273844 h 285750"/>
                  <a:gd name="connsiteX17" fmla="*/ 90487 w 100012"/>
                  <a:gd name="connsiteY17" fmla="*/ 280987 h 285750"/>
                  <a:gd name="connsiteX18" fmla="*/ 100012 w 100012"/>
                  <a:gd name="connsiteY18" fmla="*/ 2857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012" h="285750">
                    <a:moveTo>
                      <a:pt x="0" y="0"/>
                    </a:moveTo>
                    <a:cubicBezTo>
                      <a:pt x="794" y="11112"/>
                      <a:pt x="1151" y="22264"/>
                      <a:pt x="2381" y="33337"/>
                    </a:cubicBezTo>
                    <a:cubicBezTo>
                      <a:pt x="2981" y="38738"/>
                      <a:pt x="8327" y="53555"/>
                      <a:pt x="9525" y="57150"/>
                    </a:cubicBezTo>
                    <a:cubicBezTo>
                      <a:pt x="12939" y="67393"/>
                      <a:pt x="11299" y="61866"/>
                      <a:pt x="14287" y="73819"/>
                    </a:cubicBezTo>
                    <a:cubicBezTo>
                      <a:pt x="15231" y="83256"/>
                      <a:pt x="16946" y="103778"/>
                      <a:pt x="19050" y="114300"/>
                    </a:cubicBezTo>
                    <a:cubicBezTo>
                      <a:pt x="19542" y="116761"/>
                      <a:pt x="20822" y="119009"/>
                      <a:pt x="21431" y="121444"/>
                    </a:cubicBezTo>
                    <a:cubicBezTo>
                      <a:pt x="22413" y="125370"/>
                      <a:pt x="22747" y="129445"/>
                      <a:pt x="23812" y="133350"/>
                    </a:cubicBezTo>
                    <a:cubicBezTo>
                      <a:pt x="25133" y="138193"/>
                      <a:pt x="26987" y="142875"/>
                      <a:pt x="28575" y="147637"/>
                    </a:cubicBezTo>
                    <a:cubicBezTo>
                      <a:pt x="29369" y="150018"/>
                      <a:pt x="30464" y="152320"/>
                      <a:pt x="30956" y="154781"/>
                    </a:cubicBezTo>
                    <a:cubicBezTo>
                      <a:pt x="31750" y="158750"/>
                      <a:pt x="32272" y="162782"/>
                      <a:pt x="33337" y="166687"/>
                    </a:cubicBezTo>
                    <a:cubicBezTo>
                      <a:pt x="34658" y="171530"/>
                      <a:pt x="36512" y="176212"/>
                      <a:pt x="38100" y="180975"/>
                    </a:cubicBezTo>
                    <a:lnTo>
                      <a:pt x="42862" y="195262"/>
                    </a:lnTo>
                    <a:lnTo>
                      <a:pt x="45244" y="202406"/>
                    </a:lnTo>
                    <a:cubicBezTo>
                      <a:pt x="46038" y="204787"/>
                      <a:pt x="46233" y="207461"/>
                      <a:pt x="47625" y="209550"/>
                    </a:cubicBezTo>
                    <a:cubicBezTo>
                      <a:pt x="49212" y="211931"/>
                      <a:pt x="51225" y="214079"/>
                      <a:pt x="52387" y="216694"/>
                    </a:cubicBezTo>
                    <a:cubicBezTo>
                      <a:pt x="65530" y="246266"/>
                      <a:pt x="46874" y="215567"/>
                      <a:pt x="66675" y="245269"/>
                    </a:cubicBezTo>
                    <a:lnTo>
                      <a:pt x="85725" y="273844"/>
                    </a:lnTo>
                    <a:cubicBezTo>
                      <a:pt x="87312" y="276225"/>
                      <a:pt x="87772" y="280082"/>
                      <a:pt x="90487" y="280987"/>
                    </a:cubicBezTo>
                    <a:cubicBezTo>
                      <a:pt x="98696" y="283724"/>
                      <a:pt x="95856" y="281594"/>
                      <a:pt x="100012" y="285750"/>
                    </a:cubicBezTo>
                  </a:path>
                </a:pathLst>
              </a:custGeom>
              <a:noFill/>
              <a:ln w="38100">
                <a:solidFill>
                  <a:srgbClr val="3E14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rcRect l="29142" t="38490" r="30857" b="21509"/>
            <a:stretch/>
          </p:blipFill>
          <p:spPr>
            <a:xfrm>
              <a:off x="2309812" y="4411492"/>
              <a:ext cx="609601" cy="609601"/>
            </a:xfrm>
            <a:prstGeom prst="ellipse">
              <a:avLst/>
            </a:prstGeom>
          </p:spPr>
        </p:pic>
      </p:grpSp>
      <p:pic>
        <p:nvPicPr>
          <p:cNvPr id="34" name="Picture 6" descr="ê°ë³µì¹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1471" l="41943" r="96689">
                        <a14:foregroundMark x1="56512" y1="38824" x2="56512" y2="38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21" b="18049"/>
          <a:stretch/>
        </p:blipFill>
        <p:spPr bwMode="auto">
          <a:xfrm>
            <a:off x="2766060" y="3055093"/>
            <a:ext cx="459741" cy="48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ê´ë ¨ ì´ë¯¸ì§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2770">
            <a:off x="4906960" y="5771650"/>
            <a:ext cx="701365" cy="72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4173284" y="4509196"/>
            <a:ext cx="770562" cy="771304"/>
            <a:chOff x="8566507" y="483821"/>
            <a:chExt cx="716120" cy="716809"/>
          </a:xfrm>
        </p:grpSpPr>
        <p:sp>
          <p:nvSpPr>
            <p:cNvPr id="51" name="직사각형 50"/>
            <p:cNvSpPr/>
            <p:nvPr/>
          </p:nvSpPr>
          <p:spPr>
            <a:xfrm>
              <a:off x="8688005" y="483821"/>
              <a:ext cx="473843" cy="121095"/>
            </a:xfrm>
            <a:prstGeom prst="rect">
              <a:avLst/>
            </a:prstGeom>
            <a:solidFill>
              <a:srgbClr val="00B0F0"/>
            </a:solidFill>
            <a:ln w="952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8687285" y="1079535"/>
              <a:ext cx="473843" cy="121095"/>
            </a:xfrm>
            <a:prstGeom prst="rect">
              <a:avLst/>
            </a:prstGeom>
            <a:solidFill>
              <a:srgbClr val="00B0F0"/>
            </a:solidFill>
            <a:ln w="952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9161532" y="604149"/>
              <a:ext cx="121095" cy="473845"/>
            </a:xfrm>
            <a:prstGeom prst="rect">
              <a:avLst/>
            </a:prstGeom>
            <a:solidFill>
              <a:srgbClr val="00B0F0"/>
            </a:solidFill>
            <a:ln w="952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8566507" y="607641"/>
              <a:ext cx="121095" cy="473845"/>
            </a:xfrm>
            <a:prstGeom prst="rect">
              <a:avLst/>
            </a:prstGeom>
            <a:solidFill>
              <a:srgbClr val="00B0F0"/>
            </a:solidFill>
            <a:ln w="952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8688005" y="604566"/>
              <a:ext cx="473843" cy="4738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939676" y="5094882"/>
            <a:ext cx="591462" cy="592031"/>
            <a:chOff x="8718907" y="636221"/>
            <a:chExt cx="716120" cy="716809"/>
          </a:xfrm>
        </p:grpSpPr>
        <p:sp>
          <p:nvSpPr>
            <p:cNvPr id="46" name="직사각형 45"/>
            <p:cNvSpPr/>
            <p:nvPr/>
          </p:nvSpPr>
          <p:spPr>
            <a:xfrm>
              <a:off x="8840405" y="636221"/>
              <a:ext cx="473843" cy="121095"/>
            </a:xfrm>
            <a:prstGeom prst="rect">
              <a:avLst/>
            </a:prstGeom>
            <a:solidFill>
              <a:srgbClr val="00B0F0"/>
            </a:solidFill>
            <a:ln w="952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8839685" y="1231935"/>
              <a:ext cx="473843" cy="121095"/>
            </a:xfrm>
            <a:prstGeom prst="rect">
              <a:avLst/>
            </a:prstGeom>
            <a:solidFill>
              <a:srgbClr val="00B0F0"/>
            </a:solidFill>
            <a:ln w="952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9313932" y="756549"/>
              <a:ext cx="121095" cy="473845"/>
            </a:xfrm>
            <a:prstGeom prst="rect">
              <a:avLst/>
            </a:prstGeom>
            <a:solidFill>
              <a:srgbClr val="00B0F0"/>
            </a:solidFill>
            <a:ln w="952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8718907" y="760041"/>
              <a:ext cx="121095" cy="473845"/>
            </a:xfrm>
            <a:prstGeom prst="rect">
              <a:avLst/>
            </a:prstGeom>
            <a:solidFill>
              <a:srgbClr val="00B0F0"/>
            </a:solidFill>
            <a:ln w="952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840405" y="756966"/>
              <a:ext cx="473843" cy="4738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459742" y="5545304"/>
            <a:ext cx="444376" cy="444803"/>
            <a:chOff x="8718907" y="636221"/>
            <a:chExt cx="716120" cy="716809"/>
          </a:xfrm>
        </p:grpSpPr>
        <p:sp>
          <p:nvSpPr>
            <p:cNvPr id="41" name="직사각형 40"/>
            <p:cNvSpPr/>
            <p:nvPr/>
          </p:nvSpPr>
          <p:spPr>
            <a:xfrm>
              <a:off x="8840405" y="636221"/>
              <a:ext cx="473843" cy="121095"/>
            </a:xfrm>
            <a:prstGeom prst="rect">
              <a:avLst/>
            </a:prstGeom>
            <a:solidFill>
              <a:srgbClr val="00B0F0"/>
            </a:solidFill>
            <a:ln w="952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8839685" y="1231935"/>
              <a:ext cx="473843" cy="121095"/>
            </a:xfrm>
            <a:prstGeom prst="rect">
              <a:avLst/>
            </a:prstGeom>
            <a:solidFill>
              <a:srgbClr val="00B0F0"/>
            </a:solidFill>
            <a:ln w="952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313932" y="756549"/>
              <a:ext cx="121095" cy="473845"/>
            </a:xfrm>
            <a:prstGeom prst="rect">
              <a:avLst/>
            </a:prstGeom>
            <a:solidFill>
              <a:srgbClr val="00B0F0"/>
            </a:solidFill>
            <a:ln w="952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718907" y="760041"/>
              <a:ext cx="121095" cy="473845"/>
            </a:xfrm>
            <a:prstGeom prst="rect">
              <a:avLst/>
            </a:prstGeom>
            <a:solidFill>
              <a:srgbClr val="00B0F0"/>
            </a:solidFill>
            <a:ln w="952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840405" y="756966"/>
              <a:ext cx="473843" cy="4738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546" y="425052"/>
            <a:ext cx="1524000" cy="1524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2018307" y="1228725"/>
            <a:ext cx="1404319" cy="1672205"/>
            <a:chOff x="2018307" y="1228725"/>
            <a:chExt cx="1404319" cy="1672205"/>
          </a:xfrm>
        </p:grpSpPr>
        <p:grpSp>
          <p:nvGrpSpPr>
            <p:cNvPr id="58" name="그룹 57"/>
            <p:cNvGrpSpPr/>
            <p:nvPr/>
          </p:nvGrpSpPr>
          <p:grpSpPr>
            <a:xfrm>
              <a:off x="2018307" y="1228725"/>
              <a:ext cx="979631" cy="985349"/>
              <a:chOff x="8608484" y="522057"/>
              <a:chExt cx="631445" cy="635130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8688005" y="522057"/>
                <a:ext cx="473843" cy="79117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8687285" y="1078070"/>
                <a:ext cx="473843" cy="79117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9160812" y="604149"/>
                <a:ext cx="79117" cy="473845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8608484" y="607641"/>
                <a:ext cx="79117" cy="473845"/>
              </a:xfrm>
              <a:prstGeom prst="rect">
                <a:avLst/>
              </a:prstGeom>
              <a:solidFill>
                <a:srgbClr val="00B0F0"/>
              </a:solidFill>
              <a:ln w="952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8688005" y="604566"/>
                <a:ext cx="473843" cy="473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7" name="Picture 2" descr="à¹à¸¡à¹à¸à¸à¸µà¸ Shrimp crawfish seafood perler bead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6" t="16534" r="41586" b="30809"/>
            <a:stretch/>
          </p:blipFill>
          <p:spPr bwMode="auto">
            <a:xfrm rot="374362">
              <a:off x="2465363" y="1810318"/>
              <a:ext cx="957263" cy="1090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그룹 67"/>
          <p:cNvGrpSpPr/>
          <p:nvPr/>
        </p:nvGrpSpPr>
        <p:grpSpPr>
          <a:xfrm>
            <a:off x="5197861" y="878466"/>
            <a:ext cx="866242" cy="865248"/>
            <a:chOff x="8608398" y="525576"/>
            <a:chExt cx="632337" cy="631611"/>
          </a:xfrm>
        </p:grpSpPr>
        <p:sp>
          <p:nvSpPr>
            <p:cNvPr id="70" name="직사각형 69"/>
            <p:cNvSpPr/>
            <p:nvPr/>
          </p:nvSpPr>
          <p:spPr>
            <a:xfrm>
              <a:off x="8688005" y="525576"/>
              <a:ext cx="473843" cy="79117"/>
            </a:xfrm>
            <a:prstGeom prst="rect">
              <a:avLst/>
            </a:prstGeom>
            <a:solidFill>
              <a:srgbClr val="00B0F0"/>
            </a:solidFill>
            <a:ln w="952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8687285" y="1078070"/>
              <a:ext cx="473843" cy="79117"/>
            </a:xfrm>
            <a:prstGeom prst="rect">
              <a:avLst/>
            </a:prstGeom>
            <a:solidFill>
              <a:srgbClr val="00B0F0"/>
            </a:solidFill>
            <a:ln w="952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9161618" y="604149"/>
              <a:ext cx="79117" cy="473845"/>
            </a:xfrm>
            <a:prstGeom prst="rect">
              <a:avLst/>
            </a:prstGeom>
            <a:solidFill>
              <a:srgbClr val="00B0F0"/>
            </a:solidFill>
            <a:ln w="952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8608398" y="602116"/>
              <a:ext cx="79117" cy="473845"/>
            </a:xfrm>
            <a:prstGeom prst="rect">
              <a:avLst/>
            </a:prstGeom>
            <a:solidFill>
              <a:srgbClr val="00B0F0"/>
            </a:solidFill>
            <a:ln w="952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688005" y="604566"/>
              <a:ext cx="473843" cy="4738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2"/>
          <a:srcRect l="29142" t="38490" r="30857" b="21509"/>
          <a:stretch/>
        </p:blipFill>
        <p:spPr>
          <a:xfrm>
            <a:off x="5315779" y="1009477"/>
            <a:ext cx="609601" cy="609601"/>
          </a:xfrm>
          <a:prstGeom prst="ellipse">
            <a:avLst/>
          </a:prstGeom>
        </p:spPr>
      </p:pic>
      <p:pic>
        <p:nvPicPr>
          <p:cNvPr id="75" name="Picture 2" descr="à¹à¸¡à¹à¸à¸à¸µà¸ Shrimp crawfish seafood perler bead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6" t="16534" r="41586" b="30809"/>
          <a:stretch/>
        </p:blipFill>
        <p:spPr bwMode="auto">
          <a:xfrm>
            <a:off x="3911055" y="6074"/>
            <a:ext cx="845269" cy="96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à¹à¸¡à¹à¸à¸à¸µà¸ Shrimp crawfish seafood perler bead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6" t="16534" r="41586" b="30809"/>
          <a:stretch/>
        </p:blipFill>
        <p:spPr bwMode="auto">
          <a:xfrm rot="893786">
            <a:off x="5733950" y="608535"/>
            <a:ext cx="477132" cy="54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à¹à¸¡à¹à¸à¸à¸µà¸ Shrimp crawfish seafood perler bead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6" t="16534" r="41586" b="30809"/>
          <a:stretch/>
        </p:blipFill>
        <p:spPr bwMode="auto">
          <a:xfrm rot="19104885" flipH="1">
            <a:off x="5042335" y="1341881"/>
            <a:ext cx="477511" cy="54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78" y="-253841"/>
            <a:ext cx="1524000" cy="1524000"/>
          </a:xfrm>
          <a:prstGeom prst="rect">
            <a:avLst/>
          </a:prstGeom>
        </p:spPr>
      </p:pic>
      <p:pic>
        <p:nvPicPr>
          <p:cNvPr id="1028" name="Picture 4" descr="ìì° íëë¦¬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9" t="8457" r="21074" b="11276"/>
          <a:stretch/>
        </p:blipFill>
        <p:spPr bwMode="auto">
          <a:xfrm>
            <a:off x="1423163" y="-83820"/>
            <a:ext cx="1127228" cy="113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그룹 78"/>
          <p:cNvGrpSpPr/>
          <p:nvPr/>
        </p:nvGrpSpPr>
        <p:grpSpPr>
          <a:xfrm>
            <a:off x="6909978" y="4817492"/>
            <a:ext cx="1236640" cy="1160419"/>
            <a:chOff x="4999855" y="4575629"/>
            <a:chExt cx="4233045" cy="669471"/>
          </a:xfrm>
        </p:grpSpPr>
        <p:sp>
          <p:nvSpPr>
            <p:cNvPr id="80" name="자유형 79"/>
            <p:cNvSpPr/>
            <p:nvPr/>
          </p:nvSpPr>
          <p:spPr>
            <a:xfrm>
              <a:off x="4999855" y="4575629"/>
              <a:ext cx="4233045" cy="650421"/>
            </a:xfrm>
            <a:custGeom>
              <a:avLst/>
              <a:gdLst>
                <a:gd name="connsiteX0" fmla="*/ 0 w 4114800"/>
                <a:gd name="connsiteY0" fmla="*/ 0 h 647700"/>
                <a:gd name="connsiteX1" fmla="*/ 0 w 4114800"/>
                <a:gd name="connsiteY1" fmla="*/ 647700 h 647700"/>
                <a:gd name="connsiteX2" fmla="*/ 4114800 w 4114800"/>
                <a:gd name="connsiteY2" fmla="*/ 469900 h 647700"/>
                <a:gd name="connsiteX3" fmla="*/ 4114800 w 4114800"/>
                <a:gd name="connsiteY3" fmla="*/ 38100 h 647700"/>
                <a:gd name="connsiteX4" fmla="*/ 0 w 4114800"/>
                <a:gd name="connsiteY4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647700">
                  <a:moveTo>
                    <a:pt x="0" y="0"/>
                  </a:moveTo>
                  <a:lnTo>
                    <a:pt x="0" y="647700"/>
                  </a:lnTo>
                  <a:lnTo>
                    <a:pt x="4114800" y="469900"/>
                  </a:lnTo>
                  <a:lnTo>
                    <a:pt x="41148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0011"/>
            </a:solidFill>
            <a:ln>
              <a:solidFill>
                <a:srgbClr val="FF2D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5142919" y="4648200"/>
              <a:ext cx="4058231" cy="596900"/>
            </a:xfrm>
            <a:custGeom>
              <a:avLst/>
              <a:gdLst>
                <a:gd name="connsiteX0" fmla="*/ 0 w 3905250"/>
                <a:gd name="connsiteY0" fmla="*/ 596900 h 596900"/>
                <a:gd name="connsiteX1" fmla="*/ 0 w 3905250"/>
                <a:gd name="connsiteY1" fmla="*/ 196850 h 596900"/>
                <a:gd name="connsiteX2" fmla="*/ 3905250 w 3905250"/>
                <a:gd name="connsiteY2" fmla="*/ 0 h 596900"/>
                <a:gd name="connsiteX3" fmla="*/ 3905250 w 3905250"/>
                <a:gd name="connsiteY3" fmla="*/ 590550 h 596900"/>
                <a:gd name="connsiteX4" fmla="*/ 0 w 3905250"/>
                <a:gd name="connsiteY4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0" h="596900">
                  <a:moveTo>
                    <a:pt x="0" y="596900"/>
                  </a:moveTo>
                  <a:lnTo>
                    <a:pt x="0" y="196850"/>
                  </a:lnTo>
                  <a:lnTo>
                    <a:pt x="3905250" y="0"/>
                  </a:lnTo>
                  <a:lnTo>
                    <a:pt x="3905250" y="590550"/>
                  </a:lnTo>
                  <a:lnTo>
                    <a:pt x="0" y="596900"/>
                  </a:lnTo>
                  <a:close/>
                </a:path>
              </a:pathLst>
            </a:cu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모서리가 둥근 직사각형 83"/>
          <p:cNvSpPr/>
          <p:nvPr/>
        </p:nvSpPr>
        <p:spPr>
          <a:xfrm>
            <a:off x="1619698" y="6067425"/>
            <a:ext cx="4273419" cy="744623"/>
          </a:xfrm>
          <a:prstGeom prst="roundRect">
            <a:avLst>
              <a:gd name="adj" fmla="val 3126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/>
              <a:t>타이틀명</a:t>
            </a:r>
            <a:endParaRPr lang="ko-KR" altLang="en-US" dirty="0"/>
          </a:p>
        </p:txBody>
      </p:sp>
      <p:pic>
        <p:nvPicPr>
          <p:cNvPr id="85" name="Picture 2" descr="seaweed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8" t="5385" r="21564" b="4769"/>
          <a:stretch/>
        </p:blipFill>
        <p:spPr bwMode="auto">
          <a:xfrm>
            <a:off x="1723506" y="5732257"/>
            <a:ext cx="674218" cy="10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 descr="cartoon shrimp - stock vector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6" t="21572" r="11540" b="26683"/>
          <a:stretch/>
        </p:blipFill>
        <p:spPr bwMode="auto">
          <a:xfrm rot="18000000">
            <a:off x="6585079" y="5104187"/>
            <a:ext cx="1182062" cy="90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seaweed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9" t="5385" r="46871" b="4769"/>
          <a:stretch/>
        </p:blipFill>
        <p:spPr bwMode="auto">
          <a:xfrm>
            <a:off x="1953513" y="5732257"/>
            <a:ext cx="142876" cy="10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seaweed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9" t="5385" r="46871" b="4769"/>
          <a:stretch/>
        </p:blipFill>
        <p:spPr bwMode="auto">
          <a:xfrm>
            <a:off x="5255513" y="5706857"/>
            <a:ext cx="142876" cy="10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4" descr="sea rock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t="64043" r="68167" b="14228"/>
          <a:stretch/>
        </p:blipFill>
        <p:spPr bwMode="auto">
          <a:xfrm>
            <a:off x="5118388" y="6169522"/>
            <a:ext cx="865775" cy="72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Sorry, this guy was TOO irresistible not to pin :)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9" t="25384" r="28761" b="26615"/>
          <a:stretch/>
        </p:blipFill>
        <p:spPr bwMode="auto">
          <a:xfrm>
            <a:off x="637019" y="3048986"/>
            <a:ext cx="960223" cy="796501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seaweed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9" t="5385" r="46871" b="4769"/>
          <a:stretch/>
        </p:blipFill>
        <p:spPr bwMode="auto">
          <a:xfrm>
            <a:off x="5865113" y="5732257"/>
            <a:ext cx="142876" cy="10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그룹 55"/>
          <p:cNvGrpSpPr/>
          <p:nvPr/>
        </p:nvGrpSpPr>
        <p:grpSpPr>
          <a:xfrm>
            <a:off x="7489864" y="4508290"/>
            <a:ext cx="1056245" cy="876151"/>
            <a:chOff x="464224" y="2610910"/>
            <a:chExt cx="1056245" cy="876151"/>
          </a:xfrm>
        </p:grpSpPr>
        <p:pic>
          <p:nvPicPr>
            <p:cNvPr id="96" name="Picture 8" descr="Sorry, this guy was TOO irresistible not to pin :)"/>
            <p:cNvPicPr>
              <a:picLocks noChangeAspect="1" noChangeArrowheads="1"/>
            </p:cNvPicPr>
            <p:nvPr/>
          </p:nvPicPr>
          <p:blipFill rotWithShape="1">
            <a:blip r:embed="rId1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39" t="25384" r="28761" b="26615"/>
            <a:stretch/>
          </p:blipFill>
          <p:spPr bwMode="auto">
            <a:xfrm>
              <a:off x="464224" y="2610910"/>
              <a:ext cx="1056245" cy="876151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8" descr="Sorry, this guy was TOO irresistible not to pin :)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39" t="25384" r="28761" b="26615"/>
            <a:stretch/>
          </p:blipFill>
          <p:spPr bwMode="auto">
            <a:xfrm>
              <a:off x="512235" y="2650735"/>
              <a:ext cx="960223" cy="796501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8" name="그룹 97"/>
          <p:cNvGrpSpPr/>
          <p:nvPr/>
        </p:nvGrpSpPr>
        <p:grpSpPr>
          <a:xfrm>
            <a:off x="1315235" y="2634484"/>
            <a:ext cx="1056245" cy="876151"/>
            <a:chOff x="464224" y="2610910"/>
            <a:chExt cx="1056245" cy="876151"/>
          </a:xfrm>
        </p:grpSpPr>
        <p:pic>
          <p:nvPicPr>
            <p:cNvPr id="99" name="Picture 8" descr="Sorry, this guy was TOO irresistible not to pin :)"/>
            <p:cNvPicPr>
              <a:picLocks noChangeAspect="1" noChangeArrowheads="1"/>
            </p:cNvPicPr>
            <p:nvPr/>
          </p:nvPicPr>
          <p:blipFill rotWithShape="1">
            <a:blip r:embed="rId1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39" t="25384" r="28761" b="26615"/>
            <a:stretch/>
          </p:blipFill>
          <p:spPr bwMode="auto">
            <a:xfrm>
              <a:off x="464224" y="2610910"/>
              <a:ext cx="1056245" cy="876151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8" descr="Sorry, this guy was TOO irresistible not to pin :)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39" t="25384" r="28761" b="26615"/>
            <a:stretch/>
          </p:blipFill>
          <p:spPr bwMode="auto">
            <a:xfrm>
              <a:off x="512235" y="2650735"/>
              <a:ext cx="960223" cy="796501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그룹 76"/>
          <p:cNvGrpSpPr/>
          <p:nvPr/>
        </p:nvGrpSpPr>
        <p:grpSpPr>
          <a:xfrm>
            <a:off x="8506974" y="4860715"/>
            <a:ext cx="1505405" cy="1513413"/>
            <a:chOff x="8506974" y="4860715"/>
            <a:chExt cx="1505405" cy="1513413"/>
          </a:xfrm>
        </p:grpSpPr>
        <p:grpSp>
          <p:nvGrpSpPr>
            <p:cNvPr id="66" name="그룹 65"/>
            <p:cNvGrpSpPr/>
            <p:nvPr/>
          </p:nvGrpSpPr>
          <p:grpSpPr>
            <a:xfrm>
              <a:off x="8727757" y="4860715"/>
              <a:ext cx="1284622" cy="1405758"/>
              <a:chOff x="8727757" y="4860715"/>
              <a:chExt cx="1284622" cy="1405758"/>
            </a:xfrm>
          </p:grpSpPr>
          <p:grpSp>
            <p:nvGrpSpPr>
              <p:cNvPr id="101" name="그룹 100"/>
              <p:cNvGrpSpPr/>
              <p:nvPr/>
            </p:nvGrpSpPr>
            <p:grpSpPr>
              <a:xfrm>
                <a:off x="8727757" y="5299633"/>
                <a:ext cx="866242" cy="865248"/>
                <a:chOff x="8608398" y="525576"/>
                <a:chExt cx="632337" cy="631611"/>
              </a:xfrm>
            </p:grpSpPr>
            <p:sp>
              <p:nvSpPr>
                <p:cNvPr id="102" name="직사각형 101"/>
                <p:cNvSpPr/>
                <p:nvPr/>
              </p:nvSpPr>
              <p:spPr>
                <a:xfrm>
                  <a:off x="8688005" y="525576"/>
                  <a:ext cx="473843" cy="79117"/>
                </a:xfrm>
                <a:prstGeom prst="rect">
                  <a:avLst/>
                </a:prstGeom>
                <a:solidFill>
                  <a:srgbClr val="E70011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8687285" y="1078070"/>
                  <a:ext cx="473843" cy="79117"/>
                </a:xfrm>
                <a:prstGeom prst="rect">
                  <a:avLst/>
                </a:prstGeom>
                <a:solidFill>
                  <a:srgbClr val="E70011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직사각형 103"/>
                <p:cNvSpPr/>
                <p:nvPr/>
              </p:nvSpPr>
              <p:spPr>
                <a:xfrm>
                  <a:off x="9161618" y="604149"/>
                  <a:ext cx="79117" cy="473845"/>
                </a:xfrm>
                <a:prstGeom prst="rect">
                  <a:avLst/>
                </a:prstGeom>
                <a:solidFill>
                  <a:srgbClr val="E70011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8608398" y="602116"/>
                  <a:ext cx="79117" cy="473845"/>
                </a:xfrm>
                <a:prstGeom prst="rect">
                  <a:avLst/>
                </a:prstGeom>
                <a:solidFill>
                  <a:srgbClr val="E70011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8688005" y="604566"/>
                  <a:ext cx="473843" cy="473845"/>
                </a:xfrm>
                <a:prstGeom prst="rect">
                  <a:avLst/>
                </a:prstGeom>
                <a:solidFill>
                  <a:srgbClr val="E89494"/>
                </a:solidFill>
                <a:ln w="9525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8" name="그룹 107"/>
              <p:cNvGrpSpPr/>
              <p:nvPr/>
            </p:nvGrpSpPr>
            <p:grpSpPr>
              <a:xfrm>
                <a:off x="8956134" y="4860715"/>
                <a:ext cx="1056245" cy="876151"/>
                <a:chOff x="464224" y="2610910"/>
                <a:chExt cx="1056245" cy="876151"/>
              </a:xfrm>
            </p:grpSpPr>
            <p:pic>
              <p:nvPicPr>
                <p:cNvPr id="109" name="Picture 8" descr="Sorry, this guy was TOO irresistible not to pin :)"/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839" t="25384" r="28761" b="26615"/>
                <a:stretch/>
              </p:blipFill>
              <p:spPr bwMode="auto">
                <a:xfrm>
                  <a:off x="464224" y="2610910"/>
                  <a:ext cx="1056245" cy="876151"/>
                </a:xfrm>
                <a:prstGeom prst="rect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8" descr="Sorry, this guy was TOO irresistible not to pin :)"/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839" t="25384" r="28761" b="26615"/>
                <a:stretch/>
              </p:blipFill>
              <p:spPr bwMode="auto">
                <a:xfrm>
                  <a:off x="512235" y="2650735"/>
                  <a:ext cx="960223" cy="796501"/>
                </a:xfrm>
                <a:prstGeom prst="rect">
                  <a:avLst/>
                </a:prstGeom>
                <a:noFill/>
                <a:effectLst>
                  <a:softEdge rad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1" name="그림 110"/>
              <p:cNvPicPr>
                <a:picLocks noChangeAspect="1"/>
              </p:cNvPicPr>
              <p:nvPr/>
            </p:nvPicPr>
            <p:blipFill rotWithShape="1">
              <a:blip r:embed="rId2"/>
              <a:srcRect l="29142" t="38490" r="30857" b="21509"/>
              <a:stretch/>
            </p:blipFill>
            <p:spPr>
              <a:xfrm>
                <a:off x="8852009" y="5420146"/>
                <a:ext cx="609601" cy="609601"/>
              </a:xfrm>
              <a:prstGeom prst="ellipse">
                <a:avLst/>
              </a:prstGeom>
            </p:spPr>
          </p:pic>
          <p:pic>
            <p:nvPicPr>
              <p:cNvPr id="113" name="Picture 2" descr="seaweed illustration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59" t="5385" r="46871" b="4769"/>
              <a:stretch/>
            </p:blipFill>
            <p:spPr bwMode="auto">
              <a:xfrm>
                <a:off x="9617963" y="5486400"/>
                <a:ext cx="97723" cy="7460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4" descr="sea rock illustration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33" t="64043" r="68167" b="14228"/>
              <a:stretch/>
            </p:blipFill>
            <p:spPr bwMode="auto">
              <a:xfrm>
                <a:off x="9305925" y="5889214"/>
                <a:ext cx="450138" cy="377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7" name="Picture 4" descr="cartoon shrimp - stock vector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26" t="21572" r="11540" b="26683"/>
            <a:stretch/>
          </p:blipFill>
          <p:spPr bwMode="auto">
            <a:xfrm rot="18000000">
              <a:off x="8366254" y="5332786"/>
              <a:ext cx="1182062" cy="900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97059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403132" y="3207637"/>
            <a:ext cx="4159977" cy="698952"/>
            <a:chOff x="615732" y="4112373"/>
            <a:chExt cx="4159977" cy="885486"/>
          </a:xfrm>
        </p:grpSpPr>
        <p:sp>
          <p:nvSpPr>
            <p:cNvPr id="5" name="직사각형 4"/>
            <p:cNvSpPr/>
            <p:nvPr/>
          </p:nvSpPr>
          <p:spPr>
            <a:xfrm>
              <a:off x="615732" y="4189215"/>
              <a:ext cx="297489" cy="7318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937606" y="4152625"/>
              <a:ext cx="297489" cy="8049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59480" y="4112375"/>
              <a:ext cx="297489" cy="88548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581354" y="4152622"/>
              <a:ext cx="297489" cy="8049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903228" y="4189214"/>
              <a:ext cx="297489" cy="7318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225102" y="4152622"/>
              <a:ext cx="297489" cy="8049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546976" y="4112373"/>
              <a:ext cx="297489" cy="8854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868850" y="4152622"/>
              <a:ext cx="297489" cy="8049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190724" y="4189214"/>
              <a:ext cx="297489" cy="7318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12598" y="4152622"/>
              <a:ext cx="297489" cy="8049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834472" y="4112375"/>
              <a:ext cx="297489" cy="88548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156346" y="4152625"/>
              <a:ext cx="297489" cy="8049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478220" y="4189215"/>
              <a:ext cx="297489" cy="7318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1445995" y="1975030"/>
            <a:ext cx="4159977" cy="482985"/>
          </a:xfrm>
          <a:prstGeom prst="roundRect">
            <a:avLst>
              <a:gd name="adj" fmla="val 3126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/>
              <a:t>개복치가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주거씀니다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393607" y="3138688"/>
            <a:ext cx="1036542" cy="836847"/>
            <a:chOff x="524763" y="3857678"/>
            <a:chExt cx="1462406" cy="1180666"/>
          </a:xfrm>
        </p:grpSpPr>
        <p:pic>
          <p:nvPicPr>
            <p:cNvPr id="19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98" t="5385" r="21564" b="4769"/>
            <a:stretch/>
          </p:blipFill>
          <p:spPr bwMode="auto">
            <a:xfrm>
              <a:off x="655236" y="3857678"/>
              <a:ext cx="674218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cartoon shrimp - stock vector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26" t="21572" r="11540" b="26683"/>
            <a:stretch/>
          </p:blipFill>
          <p:spPr bwMode="auto">
            <a:xfrm>
              <a:off x="524763" y="3924127"/>
              <a:ext cx="1462406" cy="111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9" t="5385" r="46871" b="4769"/>
            <a:stretch/>
          </p:blipFill>
          <p:spPr bwMode="auto">
            <a:xfrm>
              <a:off x="885243" y="3857678"/>
              <a:ext cx="142876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/>
          <p:cNvGrpSpPr/>
          <p:nvPr/>
        </p:nvGrpSpPr>
        <p:grpSpPr>
          <a:xfrm>
            <a:off x="4950863" y="3108043"/>
            <a:ext cx="639234" cy="791046"/>
            <a:chOff x="4041623" y="3832278"/>
            <a:chExt cx="960223" cy="1188267"/>
          </a:xfrm>
        </p:grpSpPr>
        <p:pic>
          <p:nvPicPr>
            <p:cNvPr id="23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9" t="5385" r="46871" b="4769"/>
            <a:stretch/>
          </p:blipFill>
          <p:spPr bwMode="auto">
            <a:xfrm>
              <a:off x="4187243" y="3832278"/>
              <a:ext cx="142876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sea rock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3" t="64043" r="68167" b="14228"/>
            <a:stretch/>
          </p:blipFill>
          <p:spPr bwMode="auto">
            <a:xfrm>
              <a:off x="4050118" y="4294943"/>
              <a:ext cx="865775" cy="725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Sorry, this guy was TOO irresistible not to pin :)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39" t="25384" r="28761" b="26615"/>
            <a:stretch/>
          </p:blipFill>
          <p:spPr bwMode="auto">
            <a:xfrm>
              <a:off x="4041623" y="3978479"/>
              <a:ext cx="960223" cy="79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9" t="5385" r="46871" b="4769"/>
            <a:stretch/>
          </p:blipFill>
          <p:spPr bwMode="auto">
            <a:xfrm>
              <a:off x="4796843" y="3857678"/>
              <a:ext cx="142876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4961647" y="4456321"/>
            <a:ext cx="4457500" cy="830955"/>
            <a:chOff x="4961647" y="4456321"/>
            <a:chExt cx="4457500" cy="830955"/>
          </a:xfrm>
        </p:grpSpPr>
        <p:sp>
          <p:nvSpPr>
            <p:cNvPr id="33" name="자유형 32"/>
            <p:cNvSpPr/>
            <p:nvPr/>
          </p:nvSpPr>
          <p:spPr>
            <a:xfrm>
              <a:off x="5118100" y="4578350"/>
              <a:ext cx="4114800" cy="647700"/>
            </a:xfrm>
            <a:custGeom>
              <a:avLst/>
              <a:gdLst>
                <a:gd name="connsiteX0" fmla="*/ 0 w 4114800"/>
                <a:gd name="connsiteY0" fmla="*/ 0 h 647700"/>
                <a:gd name="connsiteX1" fmla="*/ 0 w 4114800"/>
                <a:gd name="connsiteY1" fmla="*/ 647700 h 647700"/>
                <a:gd name="connsiteX2" fmla="*/ 4114800 w 4114800"/>
                <a:gd name="connsiteY2" fmla="*/ 469900 h 647700"/>
                <a:gd name="connsiteX3" fmla="*/ 4114800 w 4114800"/>
                <a:gd name="connsiteY3" fmla="*/ 38100 h 647700"/>
                <a:gd name="connsiteX4" fmla="*/ 0 w 4114800"/>
                <a:gd name="connsiteY4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647700">
                  <a:moveTo>
                    <a:pt x="0" y="0"/>
                  </a:moveTo>
                  <a:lnTo>
                    <a:pt x="0" y="647700"/>
                  </a:lnTo>
                  <a:lnTo>
                    <a:pt x="4114800" y="469900"/>
                  </a:lnTo>
                  <a:lnTo>
                    <a:pt x="4114800" y="38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>
              <a:off x="5142919" y="4648200"/>
              <a:ext cx="4058231" cy="596900"/>
            </a:xfrm>
            <a:custGeom>
              <a:avLst/>
              <a:gdLst>
                <a:gd name="connsiteX0" fmla="*/ 0 w 3905250"/>
                <a:gd name="connsiteY0" fmla="*/ 596900 h 596900"/>
                <a:gd name="connsiteX1" fmla="*/ 0 w 3905250"/>
                <a:gd name="connsiteY1" fmla="*/ 196850 h 596900"/>
                <a:gd name="connsiteX2" fmla="*/ 3905250 w 3905250"/>
                <a:gd name="connsiteY2" fmla="*/ 0 h 596900"/>
                <a:gd name="connsiteX3" fmla="*/ 3905250 w 3905250"/>
                <a:gd name="connsiteY3" fmla="*/ 590550 h 596900"/>
                <a:gd name="connsiteX4" fmla="*/ 0 w 3905250"/>
                <a:gd name="connsiteY4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0" h="596900">
                  <a:moveTo>
                    <a:pt x="0" y="596900"/>
                  </a:moveTo>
                  <a:lnTo>
                    <a:pt x="0" y="196850"/>
                  </a:lnTo>
                  <a:lnTo>
                    <a:pt x="3905250" y="0"/>
                  </a:lnTo>
                  <a:lnTo>
                    <a:pt x="3905250" y="590550"/>
                  </a:lnTo>
                  <a:lnTo>
                    <a:pt x="0" y="596900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타이틀명</a:t>
              </a:r>
              <a:endParaRPr lang="ko-KR" altLang="en-US" dirty="0"/>
            </a:p>
          </p:txBody>
        </p:sp>
        <p:pic>
          <p:nvPicPr>
            <p:cNvPr id="30" name="Picture 8" descr="Sorry, this guy was TOO irresistible not to pin :)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39" t="25384" r="28761" b="26615"/>
            <a:stretch/>
          </p:blipFill>
          <p:spPr bwMode="auto">
            <a:xfrm>
              <a:off x="8779913" y="4456321"/>
              <a:ext cx="639234" cy="530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cartoon shrimp - stock vector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26" t="21572" r="11540" b="26683"/>
            <a:stretch/>
          </p:blipFill>
          <p:spPr bwMode="auto">
            <a:xfrm rot="19203888">
              <a:off x="4961647" y="4697078"/>
              <a:ext cx="774633" cy="590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/>
          <p:cNvSpPr txBox="1"/>
          <p:nvPr/>
        </p:nvSpPr>
        <p:spPr>
          <a:xfrm>
            <a:off x="3194050" y="100330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새우 </a:t>
            </a:r>
            <a:r>
              <a:rPr lang="ko-KR" altLang="en-US" dirty="0" err="1" smtClean="0"/>
              <a:t>손그림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252945" y="2343330"/>
            <a:ext cx="4159977" cy="482985"/>
          </a:xfrm>
          <a:prstGeom prst="roundRect">
            <a:avLst>
              <a:gd name="adj" fmla="val 3126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/>
              <a:t>타이틀명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6094879" y="1906059"/>
            <a:ext cx="817188" cy="880004"/>
            <a:chOff x="9666754" y="3134783"/>
            <a:chExt cx="1210796" cy="1303868"/>
          </a:xfrm>
        </p:grpSpPr>
        <p:sp>
          <p:nvSpPr>
            <p:cNvPr id="36" name="자유형 35"/>
            <p:cNvSpPr/>
            <p:nvPr/>
          </p:nvSpPr>
          <p:spPr>
            <a:xfrm>
              <a:off x="9877398" y="3159919"/>
              <a:ext cx="957290" cy="1262062"/>
            </a:xfrm>
            <a:custGeom>
              <a:avLst/>
              <a:gdLst>
                <a:gd name="connsiteX0" fmla="*/ 633440 w 957290"/>
                <a:gd name="connsiteY0" fmla="*/ 0 h 1262062"/>
                <a:gd name="connsiteX1" fmla="*/ 626296 w 957290"/>
                <a:gd name="connsiteY1" fmla="*/ 11906 h 1262062"/>
                <a:gd name="connsiteX2" fmla="*/ 621533 w 957290"/>
                <a:gd name="connsiteY2" fmla="*/ 19050 h 1262062"/>
                <a:gd name="connsiteX3" fmla="*/ 616771 w 957290"/>
                <a:gd name="connsiteY3" fmla="*/ 35719 h 1262062"/>
                <a:gd name="connsiteX4" fmla="*/ 612008 w 957290"/>
                <a:gd name="connsiteY4" fmla="*/ 52387 h 1262062"/>
                <a:gd name="connsiteX5" fmla="*/ 607246 w 957290"/>
                <a:gd name="connsiteY5" fmla="*/ 90487 h 1262062"/>
                <a:gd name="connsiteX6" fmla="*/ 602483 w 957290"/>
                <a:gd name="connsiteY6" fmla="*/ 97631 h 1262062"/>
                <a:gd name="connsiteX7" fmla="*/ 597721 w 957290"/>
                <a:gd name="connsiteY7" fmla="*/ 142875 h 1262062"/>
                <a:gd name="connsiteX8" fmla="*/ 592958 w 957290"/>
                <a:gd name="connsiteY8" fmla="*/ 164306 h 1262062"/>
                <a:gd name="connsiteX9" fmla="*/ 590577 w 957290"/>
                <a:gd name="connsiteY9" fmla="*/ 180975 h 1262062"/>
                <a:gd name="connsiteX10" fmla="*/ 585815 w 957290"/>
                <a:gd name="connsiteY10" fmla="*/ 209550 h 1262062"/>
                <a:gd name="connsiteX11" fmla="*/ 583433 w 957290"/>
                <a:gd name="connsiteY11" fmla="*/ 235744 h 1262062"/>
                <a:gd name="connsiteX12" fmla="*/ 578671 w 957290"/>
                <a:gd name="connsiteY12" fmla="*/ 269081 h 1262062"/>
                <a:gd name="connsiteX13" fmla="*/ 573908 w 957290"/>
                <a:gd name="connsiteY13" fmla="*/ 285750 h 1262062"/>
                <a:gd name="connsiteX14" fmla="*/ 569146 w 957290"/>
                <a:gd name="connsiteY14" fmla="*/ 297656 h 1262062"/>
                <a:gd name="connsiteX15" fmla="*/ 564383 w 957290"/>
                <a:gd name="connsiteY15" fmla="*/ 311944 h 1262062"/>
                <a:gd name="connsiteX16" fmla="*/ 562002 w 957290"/>
                <a:gd name="connsiteY16" fmla="*/ 319087 h 1262062"/>
                <a:gd name="connsiteX17" fmla="*/ 557240 w 957290"/>
                <a:gd name="connsiteY17" fmla="*/ 338137 h 1262062"/>
                <a:gd name="connsiteX18" fmla="*/ 554858 w 957290"/>
                <a:gd name="connsiteY18" fmla="*/ 345281 h 1262062"/>
                <a:gd name="connsiteX19" fmla="*/ 500090 w 957290"/>
                <a:gd name="connsiteY19" fmla="*/ 347662 h 1262062"/>
                <a:gd name="connsiteX20" fmla="*/ 481040 w 957290"/>
                <a:gd name="connsiteY20" fmla="*/ 350044 h 1262062"/>
                <a:gd name="connsiteX21" fmla="*/ 471515 w 957290"/>
                <a:gd name="connsiteY21" fmla="*/ 352425 h 1262062"/>
                <a:gd name="connsiteX22" fmla="*/ 457227 w 957290"/>
                <a:gd name="connsiteY22" fmla="*/ 354806 h 1262062"/>
                <a:gd name="connsiteX23" fmla="*/ 442940 w 957290"/>
                <a:gd name="connsiteY23" fmla="*/ 361950 h 1262062"/>
                <a:gd name="connsiteX24" fmla="*/ 435796 w 957290"/>
                <a:gd name="connsiteY24" fmla="*/ 366712 h 1262062"/>
                <a:gd name="connsiteX25" fmla="*/ 428652 w 957290"/>
                <a:gd name="connsiteY25" fmla="*/ 369094 h 1262062"/>
                <a:gd name="connsiteX26" fmla="*/ 392933 w 957290"/>
                <a:gd name="connsiteY26" fmla="*/ 376237 h 1262062"/>
                <a:gd name="connsiteX27" fmla="*/ 319115 w 957290"/>
                <a:gd name="connsiteY27" fmla="*/ 378619 h 1262062"/>
                <a:gd name="connsiteX28" fmla="*/ 297683 w 957290"/>
                <a:gd name="connsiteY28" fmla="*/ 383381 h 1262062"/>
                <a:gd name="connsiteX29" fmla="*/ 288158 w 957290"/>
                <a:gd name="connsiteY29" fmla="*/ 385762 h 1262062"/>
                <a:gd name="connsiteX30" fmla="*/ 261965 w 957290"/>
                <a:gd name="connsiteY30" fmla="*/ 390525 h 1262062"/>
                <a:gd name="connsiteX31" fmla="*/ 250058 w 957290"/>
                <a:gd name="connsiteY31" fmla="*/ 395287 h 1262062"/>
                <a:gd name="connsiteX32" fmla="*/ 233390 w 957290"/>
                <a:gd name="connsiteY32" fmla="*/ 400050 h 1262062"/>
                <a:gd name="connsiteX33" fmla="*/ 223865 w 957290"/>
                <a:gd name="connsiteY33" fmla="*/ 404812 h 1262062"/>
                <a:gd name="connsiteX34" fmla="*/ 200052 w 957290"/>
                <a:gd name="connsiteY34" fmla="*/ 423862 h 1262062"/>
                <a:gd name="connsiteX35" fmla="*/ 192908 w 957290"/>
                <a:gd name="connsiteY35" fmla="*/ 426244 h 1262062"/>
                <a:gd name="connsiteX36" fmla="*/ 183383 w 957290"/>
                <a:gd name="connsiteY36" fmla="*/ 433387 h 1262062"/>
                <a:gd name="connsiteX37" fmla="*/ 169096 w 957290"/>
                <a:gd name="connsiteY37" fmla="*/ 442912 h 1262062"/>
                <a:gd name="connsiteX38" fmla="*/ 161952 w 957290"/>
                <a:gd name="connsiteY38" fmla="*/ 447675 h 1262062"/>
                <a:gd name="connsiteX39" fmla="*/ 142902 w 957290"/>
                <a:gd name="connsiteY39" fmla="*/ 461962 h 1262062"/>
                <a:gd name="connsiteX40" fmla="*/ 128615 w 957290"/>
                <a:gd name="connsiteY40" fmla="*/ 471487 h 1262062"/>
                <a:gd name="connsiteX41" fmla="*/ 121471 w 957290"/>
                <a:gd name="connsiteY41" fmla="*/ 476250 h 1262062"/>
                <a:gd name="connsiteX42" fmla="*/ 116708 w 957290"/>
                <a:gd name="connsiteY42" fmla="*/ 485775 h 1262062"/>
                <a:gd name="connsiteX43" fmla="*/ 90515 w 957290"/>
                <a:gd name="connsiteY43" fmla="*/ 504825 h 1262062"/>
                <a:gd name="connsiteX44" fmla="*/ 83371 w 957290"/>
                <a:gd name="connsiteY44" fmla="*/ 511969 h 1262062"/>
                <a:gd name="connsiteX45" fmla="*/ 78608 w 957290"/>
                <a:gd name="connsiteY45" fmla="*/ 519112 h 1262062"/>
                <a:gd name="connsiteX46" fmla="*/ 69083 w 957290"/>
                <a:gd name="connsiteY46" fmla="*/ 526256 h 1262062"/>
                <a:gd name="connsiteX47" fmla="*/ 64321 w 957290"/>
                <a:gd name="connsiteY47" fmla="*/ 533400 h 1262062"/>
                <a:gd name="connsiteX48" fmla="*/ 47652 w 957290"/>
                <a:gd name="connsiteY48" fmla="*/ 550069 h 1262062"/>
                <a:gd name="connsiteX49" fmla="*/ 45271 w 957290"/>
                <a:gd name="connsiteY49" fmla="*/ 559594 h 1262062"/>
                <a:gd name="connsiteX50" fmla="*/ 40508 w 957290"/>
                <a:gd name="connsiteY50" fmla="*/ 566737 h 1262062"/>
                <a:gd name="connsiteX51" fmla="*/ 35746 w 957290"/>
                <a:gd name="connsiteY51" fmla="*/ 576262 h 1262062"/>
                <a:gd name="connsiteX52" fmla="*/ 23840 w 957290"/>
                <a:gd name="connsiteY52" fmla="*/ 592931 h 1262062"/>
                <a:gd name="connsiteX53" fmla="*/ 19077 w 957290"/>
                <a:gd name="connsiteY53" fmla="*/ 602456 h 1262062"/>
                <a:gd name="connsiteX54" fmla="*/ 14315 w 957290"/>
                <a:gd name="connsiteY54" fmla="*/ 609600 h 1262062"/>
                <a:gd name="connsiteX55" fmla="*/ 11933 w 957290"/>
                <a:gd name="connsiteY55" fmla="*/ 616744 h 1262062"/>
                <a:gd name="connsiteX56" fmla="*/ 2408 w 957290"/>
                <a:gd name="connsiteY56" fmla="*/ 631031 h 1262062"/>
                <a:gd name="connsiteX57" fmla="*/ 27 w 957290"/>
                <a:gd name="connsiteY57" fmla="*/ 638175 h 1262062"/>
                <a:gd name="connsiteX58" fmla="*/ 4790 w 957290"/>
                <a:gd name="connsiteY58" fmla="*/ 652462 h 1262062"/>
                <a:gd name="connsiteX59" fmla="*/ 2408 w 957290"/>
                <a:gd name="connsiteY59" fmla="*/ 683419 h 1262062"/>
                <a:gd name="connsiteX60" fmla="*/ 27 w 957290"/>
                <a:gd name="connsiteY60" fmla="*/ 690562 h 1262062"/>
                <a:gd name="connsiteX61" fmla="*/ 2408 w 957290"/>
                <a:gd name="connsiteY61" fmla="*/ 750094 h 1262062"/>
                <a:gd name="connsiteX62" fmla="*/ 9552 w 957290"/>
                <a:gd name="connsiteY62" fmla="*/ 766762 h 1262062"/>
                <a:gd name="connsiteX63" fmla="*/ 16696 w 957290"/>
                <a:gd name="connsiteY63" fmla="*/ 790575 h 1262062"/>
                <a:gd name="connsiteX64" fmla="*/ 26221 w 957290"/>
                <a:gd name="connsiteY64" fmla="*/ 804862 h 1262062"/>
                <a:gd name="connsiteX65" fmla="*/ 35746 w 957290"/>
                <a:gd name="connsiteY65" fmla="*/ 814387 h 1262062"/>
                <a:gd name="connsiteX66" fmla="*/ 42890 w 957290"/>
                <a:gd name="connsiteY66" fmla="*/ 826294 h 1262062"/>
                <a:gd name="connsiteX67" fmla="*/ 47652 w 957290"/>
                <a:gd name="connsiteY67" fmla="*/ 833437 h 1262062"/>
                <a:gd name="connsiteX68" fmla="*/ 54796 w 957290"/>
                <a:gd name="connsiteY68" fmla="*/ 838200 h 1262062"/>
                <a:gd name="connsiteX69" fmla="*/ 80990 w 957290"/>
                <a:gd name="connsiteY69" fmla="*/ 854869 h 1262062"/>
                <a:gd name="connsiteX70" fmla="*/ 92896 w 957290"/>
                <a:gd name="connsiteY70" fmla="*/ 857250 h 1262062"/>
                <a:gd name="connsiteX71" fmla="*/ 100040 w 957290"/>
                <a:gd name="connsiteY71" fmla="*/ 859631 h 1262062"/>
                <a:gd name="connsiteX72" fmla="*/ 109565 w 957290"/>
                <a:gd name="connsiteY72" fmla="*/ 862012 h 1262062"/>
                <a:gd name="connsiteX73" fmla="*/ 119090 w 957290"/>
                <a:gd name="connsiteY73" fmla="*/ 866775 h 1262062"/>
                <a:gd name="connsiteX74" fmla="*/ 157190 w 957290"/>
                <a:gd name="connsiteY74" fmla="*/ 876300 h 1262062"/>
                <a:gd name="connsiteX75" fmla="*/ 190527 w 957290"/>
                <a:gd name="connsiteY75" fmla="*/ 881062 h 1262062"/>
                <a:gd name="connsiteX76" fmla="*/ 200052 w 957290"/>
                <a:gd name="connsiteY76" fmla="*/ 883444 h 1262062"/>
                <a:gd name="connsiteX77" fmla="*/ 211958 w 957290"/>
                <a:gd name="connsiteY77" fmla="*/ 885825 h 1262062"/>
                <a:gd name="connsiteX78" fmla="*/ 219102 w 957290"/>
                <a:gd name="connsiteY78" fmla="*/ 890587 h 1262062"/>
                <a:gd name="connsiteX79" fmla="*/ 226246 w 957290"/>
                <a:gd name="connsiteY79" fmla="*/ 892969 h 1262062"/>
                <a:gd name="connsiteX80" fmla="*/ 233390 w 957290"/>
                <a:gd name="connsiteY80" fmla="*/ 897731 h 1262062"/>
                <a:gd name="connsiteX81" fmla="*/ 254821 w 957290"/>
                <a:gd name="connsiteY81" fmla="*/ 902494 h 1262062"/>
                <a:gd name="connsiteX82" fmla="*/ 271490 w 957290"/>
                <a:gd name="connsiteY82" fmla="*/ 907256 h 1262062"/>
                <a:gd name="connsiteX83" fmla="*/ 359596 w 957290"/>
                <a:gd name="connsiteY83" fmla="*/ 912019 h 1262062"/>
                <a:gd name="connsiteX84" fmla="*/ 416746 w 957290"/>
                <a:gd name="connsiteY84" fmla="*/ 914400 h 1262062"/>
                <a:gd name="connsiteX85" fmla="*/ 459608 w 957290"/>
                <a:gd name="connsiteY85" fmla="*/ 921544 h 1262062"/>
                <a:gd name="connsiteX86" fmla="*/ 511996 w 957290"/>
                <a:gd name="connsiteY86" fmla="*/ 923925 h 1262062"/>
                <a:gd name="connsiteX87" fmla="*/ 573908 w 957290"/>
                <a:gd name="connsiteY87" fmla="*/ 928687 h 1262062"/>
                <a:gd name="connsiteX88" fmla="*/ 631058 w 957290"/>
                <a:gd name="connsiteY88" fmla="*/ 933450 h 1262062"/>
                <a:gd name="connsiteX89" fmla="*/ 638202 w 957290"/>
                <a:gd name="connsiteY89" fmla="*/ 935831 h 1262062"/>
                <a:gd name="connsiteX90" fmla="*/ 642965 w 957290"/>
                <a:gd name="connsiteY90" fmla="*/ 942975 h 1262062"/>
                <a:gd name="connsiteX91" fmla="*/ 650108 w 957290"/>
                <a:gd name="connsiteY91" fmla="*/ 950119 h 1262062"/>
                <a:gd name="connsiteX92" fmla="*/ 654871 w 957290"/>
                <a:gd name="connsiteY92" fmla="*/ 957262 h 1262062"/>
                <a:gd name="connsiteX93" fmla="*/ 662015 w 957290"/>
                <a:gd name="connsiteY93" fmla="*/ 964406 h 1262062"/>
                <a:gd name="connsiteX94" fmla="*/ 666777 w 957290"/>
                <a:gd name="connsiteY94" fmla="*/ 971550 h 1262062"/>
                <a:gd name="connsiteX95" fmla="*/ 669158 w 957290"/>
                <a:gd name="connsiteY95" fmla="*/ 978694 h 1262062"/>
                <a:gd name="connsiteX96" fmla="*/ 676302 w 957290"/>
                <a:gd name="connsiteY96" fmla="*/ 983456 h 1262062"/>
                <a:gd name="connsiteX97" fmla="*/ 678683 w 957290"/>
                <a:gd name="connsiteY97" fmla="*/ 990600 h 1262062"/>
                <a:gd name="connsiteX98" fmla="*/ 688208 w 957290"/>
                <a:gd name="connsiteY98" fmla="*/ 1007269 h 1262062"/>
                <a:gd name="connsiteX99" fmla="*/ 695352 w 957290"/>
                <a:gd name="connsiteY99" fmla="*/ 1014412 h 1262062"/>
                <a:gd name="connsiteX100" fmla="*/ 704877 w 957290"/>
                <a:gd name="connsiteY100" fmla="*/ 1028700 h 1262062"/>
                <a:gd name="connsiteX101" fmla="*/ 709640 w 957290"/>
                <a:gd name="connsiteY101" fmla="*/ 1035844 h 1262062"/>
                <a:gd name="connsiteX102" fmla="*/ 712021 w 957290"/>
                <a:gd name="connsiteY102" fmla="*/ 1045369 h 1262062"/>
                <a:gd name="connsiteX103" fmla="*/ 716783 w 957290"/>
                <a:gd name="connsiteY103" fmla="*/ 1052512 h 1262062"/>
                <a:gd name="connsiteX104" fmla="*/ 721546 w 957290"/>
                <a:gd name="connsiteY104" fmla="*/ 1062037 h 1262062"/>
                <a:gd name="connsiteX105" fmla="*/ 723927 w 957290"/>
                <a:gd name="connsiteY105" fmla="*/ 1071562 h 1262062"/>
                <a:gd name="connsiteX106" fmla="*/ 728690 w 957290"/>
                <a:gd name="connsiteY106" fmla="*/ 1085850 h 1262062"/>
                <a:gd name="connsiteX107" fmla="*/ 731071 w 957290"/>
                <a:gd name="connsiteY107" fmla="*/ 1095375 h 1262062"/>
                <a:gd name="connsiteX108" fmla="*/ 738215 w 957290"/>
                <a:gd name="connsiteY108" fmla="*/ 1126331 h 1262062"/>
                <a:gd name="connsiteX109" fmla="*/ 742977 w 957290"/>
                <a:gd name="connsiteY109" fmla="*/ 1140619 h 1262062"/>
                <a:gd name="connsiteX110" fmla="*/ 747740 w 957290"/>
                <a:gd name="connsiteY110" fmla="*/ 1157287 h 1262062"/>
                <a:gd name="connsiteX111" fmla="*/ 750121 w 957290"/>
                <a:gd name="connsiteY111" fmla="*/ 1164431 h 1262062"/>
                <a:gd name="connsiteX112" fmla="*/ 762027 w 957290"/>
                <a:gd name="connsiteY112" fmla="*/ 1183481 h 1262062"/>
                <a:gd name="connsiteX113" fmla="*/ 766790 w 957290"/>
                <a:gd name="connsiteY113" fmla="*/ 1197769 h 1262062"/>
                <a:gd name="connsiteX114" fmla="*/ 771552 w 957290"/>
                <a:gd name="connsiteY114" fmla="*/ 1204912 h 1262062"/>
                <a:gd name="connsiteX115" fmla="*/ 778696 w 957290"/>
                <a:gd name="connsiteY115" fmla="*/ 1221581 h 1262062"/>
                <a:gd name="connsiteX116" fmla="*/ 785840 w 957290"/>
                <a:gd name="connsiteY116" fmla="*/ 1226344 h 1262062"/>
                <a:gd name="connsiteX117" fmla="*/ 792983 w 957290"/>
                <a:gd name="connsiteY117" fmla="*/ 1233487 h 1262062"/>
                <a:gd name="connsiteX118" fmla="*/ 797746 w 957290"/>
                <a:gd name="connsiteY118" fmla="*/ 1240631 h 1262062"/>
                <a:gd name="connsiteX119" fmla="*/ 807271 w 957290"/>
                <a:gd name="connsiteY119" fmla="*/ 1245394 h 1262062"/>
                <a:gd name="connsiteX120" fmla="*/ 814415 w 957290"/>
                <a:gd name="connsiteY120" fmla="*/ 1250156 h 1262062"/>
                <a:gd name="connsiteX121" fmla="*/ 840608 w 957290"/>
                <a:gd name="connsiteY121" fmla="*/ 1262062 h 1262062"/>
                <a:gd name="connsiteX122" fmla="*/ 859658 w 957290"/>
                <a:gd name="connsiteY122" fmla="*/ 1259681 h 1262062"/>
                <a:gd name="connsiteX123" fmla="*/ 871565 w 957290"/>
                <a:gd name="connsiteY123" fmla="*/ 1231106 h 1262062"/>
                <a:gd name="connsiteX124" fmla="*/ 873946 w 957290"/>
                <a:gd name="connsiteY124" fmla="*/ 1223962 h 1262062"/>
                <a:gd name="connsiteX125" fmla="*/ 881090 w 957290"/>
                <a:gd name="connsiteY125" fmla="*/ 1204912 h 1262062"/>
                <a:gd name="connsiteX126" fmla="*/ 878708 w 957290"/>
                <a:gd name="connsiteY126" fmla="*/ 1150144 h 1262062"/>
                <a:gd name="connsiteX127" fmla="*/ 866802 w 957290"/>
                <a:gd name="connsiteY127" fmla="*/ 1121569 h 1262062"/>
                <a:gd name="connsiteX128" fmla="*/ 862040 w 957290"/>
                <a:gd name="connsiteY128" fmla="*/ 1107281 h 1262062"/>
                <a:gd name="connsiteX129" fmla="*/ 859658 w 957290"/>
                <a:gd name="connsiteY129" fmla="*/ 1100137 h 1262062"/>
                <a:gd name="connsiteX130" fmla="*/ 857277 w 957290"/>
                <a:gd name="connsiteY130" fmla="*/ 1090612 h 1262062"/>
                <a:gd name="connsiteX131" fmla="*/ 847752 w 957290"/>
                <a:gd name="connsiteY131" fmla="*/ 1066800 h 1262062"/>
                <a:gd name="connsiteX132" fmla="*/ 842990 w 957290"/>
                <a:gd name="connsiteY132" fmla="*/ 1047750 h 1262062"/>
                <a:gd name="connsiteX133" fmla="*/ 838227 w 957290"/>
                <a:gd name="connsiteY133" fmla="*/ 1028700 h 1262062"/>
                <a:gd name="connsiteX134" fmla="*/ 835846 w 957290"/>
                <a:gd name="connsiteY134" fmla="*/ 1021556 h 1262062"/>
                <a:gd name="connsiteX135" fmla="*/ 831083 w 957290"/>
                <a:gd name="connsiteY135" fmla="*/ 1014412 h 1262062"/>
                <a:gd name="connsiteX136" fmla="*/ 821558 w 957290"/>
                <a:gd name="connsiteY136" fmla="*/ 988219 h 1262062"/>
                <a:gd name="connsiteX137" fmla="*/ 816796 w 957290"/>
                <a:gd name="connsiteY137" fmla="*/ 973931 h 1262062"/>
                <a:gd name="connsiteX138" fmla="*/ 814415 w 957290"/>
                <a:gd name="connsiteY138" fmla="*/ 966787 h 1262062"/>
                <a:gd name="connsiteX139" fmla="*/ 809652 w 957290"/>
                <a:gd name="connsiteY139" fmla="*/ 938212 h 1262062"/>
                <a:gd name="connsiteX140" fmla="*/ 812033 w 957290"/>
                <a:gd name="connsiteY140" fmla="*/ 909637 h 1262062"/>
                <a:gd name="connsiteX141" fmla="*/ 819177 w 957290"/>
                <a:gd name="connsiteY141" fmla="*/ 904875 h 1262062"/>
                <a:gd name="connsiteX142" fmla="*/ 828702 w 957290"/>
                <a:gd name="connsiteY142" fmla="*/ 895350 h 1262062"/>
                <a:gd name="connsiteX143" fmla="*/ 850133 w 957290"/>
                <a:gd name="connsiteY143" fmla="*/ 883444 h 1262062"/>
                <a:gd name="connsiteX144" fmla="*/ 859658 w 957290"/>
                <a:gd name="connsiteY144" fmla="*/ 881062 h 1262062"/>
                <a:gd name="connsiteX145" fmla="*/ 883471 w 957290"/>
                <a:gd name="connsiteY145" fmla="*/ 878681 h 1262062"/>
                <a:gd name="connsiteX146" fmla="*/ 921571 w 957290"/>
                <a:gd name="connsiteY146" fmla="*/ 873919 h 1262062"/>
                <a:gd name="connsiteX147" fmla="*/ 938240 w 957290"/>
                <a:gd name="connsiteY147" fmla="*/ 866775 h 1262062"/>
                <a:gd name="connsiteX148" fmla="*/ 945383 w 957290"/>
                <a:gd name="connsiteY148" fmla="*/ 859631 h 1262062"/>
                <a:gd name="connsiteX149" fmla="*/ 954908 w 957290"/>
                <a:gd name="connsiteY149" fmla="*/ 842962 h 1262062"/>
                <a:gd name="connsiteX150" fmla="*/ 957290 w 957290"/>
                <a:gd name="connsiteY150" fmla="*/ 833437 h 1262062"/>
                <a:gd name="connsiteX151" fmla="*/ 954908 w 957290"/>
                <a:gd name="connsiteY151" fmla="*/ 821531 h 1262062"/>
                <a:gd name="connsiteX152" fmla="*/ 945383 w 957290"/>
                <a:gd name="connsiteY152" fmla="*/ 812006 h 1262062"/>
                <a:gd name="connsiteX153" fmla="*/ 928715 w 957290"/>
                <a:gd name="connsiteY153" fmla="*/ 797719 h 1262062"/>
                <a:gd name="connsiteX154" fmla="*/ 912046 w 957290"/>
                <a:gd name="connsiteY154" fmla="*/ 783431 h 1262062"/>
                <a:gd name="connsiteX155" fmla="*/ 907283 w 957290"/>
                <a:gd name="connsiteY155" fmla="*/ 776287 h 1262062"/>
                <a:gd name="connsiteX156" fmla="*/ 895377 w 957290"/>
                <a:gd name="connsiteY156" fmla="*/ 759619 h 1262062"/>
                <a:gd name="connsiteX157" fmla="*/ 885852 w 957290"/>
                <a:gd name="connsiteY157" fmla="*/ 742950 h 1262062"/>
                <a:gd name="connsiteX158" fmla="*/ 888233 w 957290"/>
                <a:gd name="connsiteY158" fmla="*/ 716756 h 1262062"/>
                <a:gd name="connsiteX159" fmla="*/ 892996 w 957290"/>
                <a:gd name="connsiteY159" fmla="*/ 709612 h 1262062"/>
                <a:gd name="connsiteX160" fmla="*/ 916808 w 957290"/>
                <a:gd name="connsiteY160" fmla="*/ 692944 h 1262062"/>
                <a:gd name="connsiteX161" fmla="*/ 933477 w 957290"/>
                <a:gd name="connsiteY161" fmla="*/ 676275 h 1262062"/>
                <a:gd name="connsiteX162" fmla="*/ 935858 w 957290"/>
                <a:gd name="connsiteY162" fmla="*/ 669131 h 1262062"/>
                <a:gd name="connsiteX163" fmla="*/ 940621 w 957290"/>
                <a:gd name="connsiteY163" fmla="*/ 659606 h 1262062"/>
                <a:gd name="connsiteX164" fmla="*/ 947765 w 957290"/>
                <a:gd name="connsiteY164" fmla="*/ 621506 h 1262062"/>
                <a:gd name="connsiteX165" fmla="*/ 950146 w 957290"/>
                <a:gd name="connsiteY165" fmla="*/ 611981 h 1262062"/>
                <a:gd name="connsiteX166" fmla="*/ 940621 w 957290"/>
                <a:gd name="connsiteY166" fmla="*/ 571500 h 1262062"/>
                <a:gd name="connsiteX167" fmla="*/ 931096 w 957290"/>
                <a:gd name="connsiteY167" fmla="*/ 569119 h 1262062"/>
                <a:gd name="connsiteX168" fmla="*/ 907283 w 957290"/>
                <a:gd name="connsiteY168" fmla="*/ 559594 h 1262062"/>
                <a:gd name="connsiteX169" fmla="*/ 900140 w 957290"/>
                <a:gd name="connsiteY169" fmla="*/ 557212 h 1262062"/>
                <a:gd name="connsiteX170" fmla="*/ 885852 w 957290"/>
                <a:gd name="connsiteY170" fmla="*/ 538162 h 1262062"/>
                <a:gd name="connsiteX171" fmla="*/ 888233 w 957290"/>
                <a:gd name="connsiteY171" fmla="*/ 526256 h 1262062"/>
                <a:gd name="connsiteX172" fmla="*/ 895377 w 957290"/>
                <a:gd name="connsiteY172" fmla="*/ 509587 h 1262062"/>
                <a:gd name="connsiteX173" fmla="*/ 907283 w 957290"/>
                <a:gd name="connsiteY173" fmla="*/ 500062 h 1262062"/>
                <a:gd name="connsiteX174" fmla="*/ 926333 w 957290"/>
                <a:gd name="connsiteY174" fmla="*/ 476250 h 1262062"/>
                <a:gd name="connsiteX175" fmla="*/ 938240 w 957290"/>
                <a:gd name="connsiteY175" fmla="*/ 461962 h 1262062"/>
                <a:gd name="connsiteX176" fmla="*/ 947765 w 957290"/>
                <a:gd name="connsiteY176" fmla="*/ 447675 h 1262062"/>
                <a:gd name="connsiteX177" fmla="*/ 954908 w 957290"/>
                <a:gd name="connsiteY177" fmla="*/ 428625 h 1262062"/>
                <a:gd name="connsiteX178" fmla="*/ 952527 w 957290"/>
                <a:gd name="connsiteY178" fmla="*/ 402431 h 1262062"/>
                <a:gd name="connsiteX179" fmla="*/ 950146 w 957290"/>
                <a:gd name="connsiteY179" fmla="*/ 395287 h 1262062"/>
                <a:gd name="connsiteX180" fmla="*/ 943002 w 957290"/>
                <a:gd name="connsiteY180" fmla="*/ 390525 h 1262062"/>
                <a:gd name="connsiteX181" fmla="*/ 919190 w 957290"/>
                <a:gd name="connsiteY181" fmla="*/ 373856 h 1262062"/>
                <a:gd name="connsiteX182" fmla="*/ 902521 w 957290"/>
                <a:gd name="connsiteY182" fmla="*/ 364331 h 1262062"/>
                <a:gd name="connsiteX183" fmla="*/ 892996 w 957290"/>
                <a:gd name="connsiteY183" fmla="*/ 357187 h 1262062"/>
                <a:gd name="connsiteX184" fmla="*/ 869183 w 957290"/>
                <a:gd name="connsiteY184" fmla="*/ 352425 h 1262062"/>
                <a:gd name="connsiteX185" fmla="*/ 845371 w 957290"/>
                <a:gd name="connsiteY185" fmla="*/ 345281 h 1262062"/>
                <a:gd name="connsiteX186" fmla="*/ 821558 w 957290"/>
                <a:gd name="connsiteY186" fmla="*/ 342900 h 1262062"/>
                <a:gd name="connsiteX187" fmla="*/ 790602 w 957290"/>
                <a:gd name="connsiteY187" fmla="*/ 333375 h 1262062"/>
                <a:gd name="connsiteX188" fmla="*/ 783458 w 957290"/>
                <a:gd name="connsiteY188" fmla="*/ 330994 h 1262062"/>
                <a:gd name="connsiteX189" fmla="*/ 773933 w 957290"/>
                <a:gd name="connsiteY189" fmla="*/ 326231 h 1262062"/>
                <a:gd name="connsiteX190" fmla="*/ 759646 w 957290"/>
                <a:gd name="connsiteY190" fmla="*/ 321469 h 1262062"/>
                <a:gd name="connsiteX191" fmla="*/ 752502 w 957290"/>
                <a:gd name="connsiteY191" fmla="*/ 319087 h 1262062"/>
                <a:gd name="connsiteX192" fmla="*/ 740596 w 957290"/>
                <a:gd name="connsiteY192" fmla="*/ 314325 h 1262062"/>
                <a:gd name="connsiteX193" fmla="*/ 726308 w 957290"/>
                <a:gd name="connsiteY193" fmla="*/ 309562 h 1262062"/>
                <a:gd name="connsiteX194" fmla="*/ 707258 w 957290"/>
                <a:gd name="connsiteY194" fmla="*/ 304800 h 1262062"/>
                <a:gd name="connsiteX195" fmla="*/ 683446 w 957290"/>
                <a:gd name="connsiteY195" fmla="*/ 283369 h 1262062"/>
                <a:gd name="connsiteX196" fmla="*/ 681065 w 957290"/>
                <a:gd name="connsiteY196" fmla="*/ 266700 h 1262062"/>
                <a:gd name="connsiteX197" fmla="*/ 676302 w 957290"/>
                <a:gd name="connsiteY197" fmla="*/ 242887 h 1262062"/>
                <a:gd name="connsiteX198" fmla="*/ 673921 w 957290"/>
                <a:gd name="connsiteY198" fmla="*/ 209550 h 1262062"/>
                <a:gd name="connsiteX199" fmla="*/ 671540 w 957290"/>
                <a:gd name="connsiteY199" fmla="*/ 183356 h 1262062"/>
                <a:gd name="connsiteX200" fmla="*/ 673921 w 957290"/>
                <a:gd name="connsiteY200" fmla="*/ 147637 h 1262062"/>
                <a:gd name="connsiteX201" fmla="*/ 676302 w 957290"/>
                <a:gd name="connsiteY201" fmla="*/ 138112 h 1262062"/>
                <a:gd name="connsiteX202" fmla="*/ 678683 w 957290"/>
                <a:gd name="connsiteY202" fmla="*/ 114300 h 1262062"/>
                <a:gd name="connsiteX203" fmla="*/ 676302 w 957290"/>
                <a:gd name="connsiteY203" fmla="*/ 30956 h 1262062"/>
                <a:gd name="connsiteX204" fmla="*/ 669158 w 957290"/>
                <a:gd name="connsiteY204" fmla="*/ 14287 h 1262062"/>
                <a:gd name="connsiteX205" fmla="*/ 657252 w 957290"/>
                <a:gd name="connsiteY205" fmla="*/ 11906 h 1262062"/>
                <a:gd name="connsiteX206" fmla="*/ 633440 w 957290"/>
                <a:gd name="connsiteY206" fmla="*/ 0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957290" h="1262062">
                  <a:moveTo>
                    <a:pt x="633440" y="0"/>
                  </a:moveTo>
                  <a:cubicBezTo>
                    <a:pt x="628281" y="0"/>
                    <a:pt x="628749" y="7981"/>
                    <a:pt x="626296" y="11906"/>
                  </a:cubicBezTo>
                  <a:cubicBezTo>
                    <a:pt x="624779" y="14333"/>
                    <a:pt x="622813" y="16490"/>
                    <a:pt x="621533" y="19050"/>
                  </a:cubicBezTo>
                  <a:cubicBezTo>
                    <a:pt x="619630" y="22855"/>
                    <a:pt x="617788" y="32160"/>
                    <a:pt x="616771" y="35719"/>
                  </a:cubicBezTo>
                  <a:cubicBezTo>
                    <a:pt x="609928" y="59672"/>
                    <a:pt x="619468" y="22555"/>
                    <a:pt x="612008" y="52387"/>
                  </a:cubicBezTo>
                  <a:cubicBezTo>
                    <a:pt x="611554" y="58290"/>
                    <a:pt x="612386" y="80208"/>
                    <a:pt x="607246" y="90487"/>
                  </a:cubicBezTo>
                  <a:cubicBezTo>
                    <a:pt x="605966" y="93047"/>
                    <a:pt x="604071" y="95250"/>
                    <a:pt x="602483" y="97631"/>
                  </a:cubicBezTo>
                  <a:cubicBezTo>
                    <a:pt x="595711" y="117948"/>
                    <a:pt x="602119" y="96686"/>
                    <a:pt x="597721" y="142875"/>
                  </a:cubicBezTo>
                  <a:cubicBezTo>
                    <a:pt x="596774" y="152815"/>
                    <a:pt x="594643" y="155039"/>
                    <a:pt x="592958" y="164306"/>
                  </a:cubicBezTo>
                  <a:cubicBezTo>
                    <a:pt x="591954" y="169828"/>
                    <a:pt x="591500" y="175439"/>
                    <a:pt x="590577" y="180975"/>
                  </a:cubicBezTo>
                  <a:cubicBezTo>
                    <a:pt x="587353" y="200320"/>
                    <a:pt x="588411" y="186191"/>
                    <a:pt x="585815" y="209550"/>
                  </a:cubicBezTo>
                  <a:cubicBezTo>
                    <a:pt x="584847" y="218264"/>
                    <a:pt x="584351" y="227025"/>
                    <a:pt x="583433" y="235744"/>
                  </a:cubicBezTo>
                  <a:cubicBezTo>
                    <a:pt x="582457" y="245014"/>
                    <a:pt x="580592" y="259474"/>
                    <a:pt x="578671" y="269081"/>
                  </a:cubicBezTo>
                  <a:cubicBezTo>
                    <a:pt x="577597" y="274451"/>
                    <a:pt x="575856" y="280557"/>
                    <a:pt x="573908" y="285750"/>
                  </a:cubicBezTo>
                  <a:cubicBezTo>
                    <a:pt x="572407" y="289752"/>
                    <a:pt x="570607" y="293639"/>
                    <a:pt x="569146" y="297656"/>
                  </a:cubicBezTo>
                  <a:cubicBezTo>
                    <a:pt x="567430" y="302374"/>
                    <a:pt x="565971" y="307181"/>
                    <a:pt x="564383" y="311944"/>
                  </a:cubicBezTo>
                  <a:cubicBezTo>
                    <a:pt x="563589" y="314325"/>
                    <a:pt x="562611" y="316652"/>
                    <a:pt x="562002" y="319087"/>
                  </a:cubicBezTo>
                  <a:cubicBezTo>
                    <a:pt x="560415" y="325437"/>
                    <a:pt x="559310" y="331928"/>
                    <a:pt x="557240" y="338137"/>
                  </a:cubicBezTo>
                  <a:cubicBezTo>
                    <a:pt x="556446" y="340518"/>
                    <a:pt x="557334" y="344868"/>
                    <a:pt x="554858" y="345281"/>
                  </a:cubicBezTo>
                  <a:cubicBezTo>
                    <a:pt x="536833" y="348285"/>
                    <a:pt x="518346" y="346868"/>
                    <a:pt x="500090" y="347662"/>
                  </a:cubicBezTo>
                  <a:cubicBezTo>
                    <a:pt x="493740" y="348456"/>
                    <a:pt x="487352" y="348992"/>
                    <a:pt x="481040" y="350044"/>
                  </a:cubicBezTo>
                  <a:cubicBezTo>
                    <a:pt x="477812" y="350582"/>
                    <a:pt x="474724" y="351783"/>
                    <a:pt x="471515" y="352425"/>
                  </a:cubicBezTo>
                  <a:cubicBezTo>
                    <a:pt x="466780" y="353372"/>
                    <a:pt x="461990" y="354012"/>
                    <a:pt x="457227" y="354806"/>
                  </a:cubicBezTo>
                  <a:cubicBezTo>
                    <a:pt x="436761" y="368451"/>
                    <a:pt x="462649" y="352096"/>
                    <a:pt x="442940" y="361950"/>
                  </a:cubicBezTo>
                  <a:cubicBezTo>
                    <a:pt x="440380" y="363230"/>
                    <a:pt x="438356" y="365432"/>
                    <a:pt x="435796" y="366712"/>
                  </a:cubicBezTo>
                  <a:cubicBezTo>
                    <a:pt x="433551" y="367835"/>
                    <a:pt x="431074" y="368434"/>
                    <a:pt x="428652" y="369094"/>
                  </a:cubicBezTo>
                  <a:cubicBezTo>
                    <a:pt x="417753" y="372066"/>
                    <a:pt x="404422" y="375632"/>
                    <a:pt x="392933" y="376237"/>
                  </a:cubicBezTo>
                  <a:cubicBezTo>
                    <a:pt x="368348" y="377531"/>
                    <a:pt x="343721" y="377825"/>
                    <a:pt x="319115" y="378619"/>
                  </a:cubicBezTo>
                  <a:cubicBezTo>
                    <a:pt x="295886" y="384426"/>
                    <a:pt x="324891" y="377336"/>
                    <a:pt x="297683" y="383381"/>
                  </a:cubicBezTo>
                  <a:cubicBezTo>
                    <a:pt x="294488" y="384091"/>
                    <a:pt x="291367" y="385120"/>
                    <a:pt x="288158" y="385762"/>
                  </a:cubicBezTo>
                  <a:cubicBezTo>
                    <a:pt x="283647" y="386664"/>
                    <a:pt x="267064" y="388996"/>
                    <a:pt x="261965" y="390525"/>
                  </a:cubicBezTo>
                  <a:cubicBezTo>
                    <a:pt x="257871" y="391753"/>
                    <a:pt x="254113" y="393935"/>
                    <a:pt x="250058" y="395287"/>
                  </a:cubicBezTo>
                  <a:cubicBezTo>
                    <a:pt x="241004" y="398305"/>
                    <a:pt x="241410" y="396613"/>
                    <a:pt x="233390" y="400050"/>
                  </a:cubicBezTo>
                  <a:cubicBezTo>
                    <a:pt x="230127" y="401448"/>
                    <a:pt x="227040" y="403225"/>
                    <a:pt x="223865" y="404812"/>
                  </a:cubicBezTo>
                  <a:cubicBezTo>
                    <a:pt x="210752" y="417925"/>
                    <a:pt x="213659" y="418030"/>
                    <a:pt x="200052" y="423862"/>
                  </a:cubicBezTo>
                  <a:cubicBezTo>
                    <a:pt x="197745" y="424851"/>
                    <a:pt x="195289" y="425450"/>
                    <a:pt x="192908" y="426244"/>
                  </a:cubicBezTo>
                  <a:cubicBezTo>
                    <a:pt x="189733" y="428625"/>
                    <a:pt x="186634" y="431111"/>
                    <a:pt x="183383" y="433387"/>
                  </a:cubicBezTo>
                  <a:cubicBezTo>
                    <a:pt x="178694" y="436669"/>
                    <a:pt x="173858" y="439737"/>
                    <a:pt x="169096" y="442912"/>
                  </a:cubicBezTo>
                  <a:cubicBezTo>
                    <a:pt x="166715" y="444500"/>
                    <a:pt x="164242" y="445958"/>
                    <a:pt x="161952" y="447675"/>
                  </a:cubicBezTo>
                  <a:cubicBezTo>
                    <a:pt x="155602" y="452437"/>
                    <a:pt x="149506" y="457559"/>
                    <a:pt x="142902" y="461962"/>
                  </a:cubicBezTo>
                  <a:lnTo>
                    <a:pt x="128615" y="471487"/>
                  </a:lnTo>
                  <a:lnTo>
                    <a:pt x="121471" y="476250"/>
                  </a:lnTo>
                  <a:cubicBezTo>
                    <a:pt x="119883" y="479425"/>
                    <a:pt x="119046" y="483103"/>
                    <a:pt x="116708" y="485775"/>
                  </a:cubicBezTo>
                  <a:cubicBezTo>
                    <a:pt x="101269" y="503419"/>
                    <a:pt x="107976" y="487364"/>
                    <a:pt x="90515" y="504825"/>
                  </a:cubicBezTo>
                  <a:cubicBezTo>
                    <a:pt x="88134" y="507206"/>
                    <a:pt x="85527" y="509382"/>
                    <a:pt x="83371" y="511969"/>
                  </a:cubicBezTo>
                  <a:cubicBezTo>
                    <a:pt x="81539" y="514167"/>
                    <a:pt x="80632" y="517088"/>
                    <a:pt x="78608" y="519112"/>
                  </a:cubicBezTo>
                  <a:cubicBezTo>
                    <a:pt x="75802" y="521918"/>
                    <a:pt x="72258" y="523875"/>
                    <a:pt x="69083" y="526256"/>
                  </a:cubicBezTo>
                  <a:cubicBezTo>
                    <a:pt x="67496" y="528637"/>
                    <a:pt x="66235" y="531273"/>
                    <a:pt x="64321" y="533400"/>
                  </a:cubicBezTo>
                  <a:cubicBezTo>
                    <a:pt x="59064" y="539241"/>
                    <a:pt x="47652" y="550069"/>
                    <a:pt x="47652" y="550069"/>
                  </a:cubicBezTo>
                  <a:cubicBezTo>
                    <a:pt x="46858" y="553244"/>
                    <a:pt x="46560" y="556586"/>
                    <a:pt x="45271" y="559594"/>
                  </a:cubicBezTo>
                  <a:cubicBezTo>
                    <a:pt x="44144" y="562224"/>
                    <a:pt x="41928" y="564252"/>
                    <a:pt x="40508" y="566737"/>
                  </a:cubicBezTo>
                  <a:cubicBezTo>
                    <a:pt x="38747" y="569819"/>
                    <a:pt x="37627" y="573252"/>
                    <a:pt x="35746" y="576262"/>
                  </a:cubicBezTo>
                  <a:cubicBezTo>
                    <a:pt x="27209" y="589921"/>
                    <a:pt x="30569" y="581155"/>
                    <a:pt x="23840" y="592931"/>
                  </a:cubicBezTo>
                  <a:cubicBezTo>
                    <a:pt x="22079" y="596013"/>
                    <a:pt x="20838" y="599374"/>
                    <a:pt x="19077" y="602456"/>
                  </a:cubicBezTo>
                  <a:cubicBezTo>
                    <a:pt x="17657" y="604941"/>
                    <a:pt x="15595" y="607040"/>
                    <a:pt x="14315" y="609600"/>
                  </a:cubicBezTo>
                  <a:cubicBezTo>
                    <a:pt x="13192" y="611845"/>
                    <a:pt x="13152" y="614550"/>
                    <a:pt x="11933" y="616744"/>
                  </a:cubicBezTo>
                  <a:cubicBezTo>
                    <a:pt x="9153" y="621747"/>
                    <a:pt x="2408" y="631031"/>
                    <a:pt x="2408" y="631031"/>
                  </a:cubicBezTo>
                  <a:cubicBezTo>
                    <a:pt x="1614" y="633412"/>
                    <a:pt x="-250" y="635680"/>
                    <a:pt x="27" y="638175"/>
                  </a:cubicBezTo>
                  <a:cubicBezTo>
                    <a:pt x="582" y="643164"/>
                    <a:pt x="4790" y="652462"/>
                    <a:pt x="4790" y="652462"/>
                  </a:cubicBezTo>
                  <a:cubicBezTo>
                    <a:pt x="3996" y="662781"/>
                    <a:pt x="3692" y="673149"/>
                    <a:pt x="2408" y="683419"/>
                  </a:cubicBezTo>
                  <a:cubicBezTo>
                    <a:pt x="2097" y="685909"/>
                    <a:pt x="27" y="688052"/>
                    <a:pt x="27" y="690562"/>
                  </a:cubicBezTo>
                  <a:cubicBezTo>
                    <a:pt x="27" y="710422"/>
                    <a:pt x="993" y="730285"/>
                    <a:pt x="2408" y="750094"/>
                  </a:cubicBezTo>
                  <a:cubicBezTo>
                    <a:pt x="2755" y="754958"/>
                    <a:pt x="8133" y="762978"/>
                    <a:pt x="9552" y="766762"/>
                  </a:cubicBezTo>
                  <a:cubicBezTo>
                    <a:pt x="12405" y="774370"/>
                    <a:pt x="12042" y="783594"/>
                    <a:pt x="16696" y="790575"/>
                  </a:cubicBezTo>
                  <a:cubicBezTo>
                    <a:pt x="19871" y="795337"/>
                    <a:pt x="22174" y="800815"/>
                    <a:pt x="26221" y="804862"/>
                  </a:cubicBezTo>
                  <a:cubicBezTo>
                    <a:pt x="29396" y="808037"/>
                    <a:pt x="32989" y="810843"/>
                    <a:pt x="35746" y="814387"/>
                  </a:cubicBezTo>
                  <a:cubicBezTo>
                    <a:pt x="38588" y="818041"/>
                    <a:pt x="40437" y="822369"/>
                    <a:pt x="42890" y="826294"/>
                  </a:cubicBezTo>
                  <a:cubicBezTo>
                    <a:pt x="44407" y="828721"/>
                    <a:pt x="45629" y="831414"/>
                    <a:pt x="47652" y="833437"/>
                  </a:cubicBezTo>
                  <a:cubicBezTo>
                    <a:pt x="49676" y="835461"/>
                    <a:pt x="52467" y="836536"/>
                    <a:pt x="54796" y="838200"/>
                  </a:cubicBezTo>
                  <a:cubicBezTo>
                    <a:pt x="62747" y="843879"/>
                    <a:pt x="71516" y="851711"/>
                    <a:pt x="80990" y="854869"/>
                  </a:cubicBezTo>
                  <a:cubicBezTo>
                    <a:pt x="84830" y="856149"/>
                    <a:pt x="88970" y="856268"/>
                    <a:pt x="92896" y="857250"/>
                  </a:cubicBezTo>
                  <a:cubicBezTo>
                    <a:pt x="95331" y="857859"/>
                    <a:pt x="97626" y="858941"/>
                    <a:pt x="100040" y="859631"/>
                  </a:cubicBezTo>
                  <a:cubicBezTo>
                    <a:pt x="103187" y="860530"/>
                    <a:pt x="106390" y="861218"/>
                    <a:pt x="109565" y="862012"/>
                  </a:cubicBezTo>
                  <a:cubicBezTo>
                    <a:pt x="112740" y="863600"/>
                    <a:pt x="115794" y="865457"/>
                    <a:pt x="119090" y="866775"/>
                  </a:cubicBezTo>
                  <a:cubicBezTo>
                    <a:pt x="137225" y="874029"/>
                    <a:pt x="134634" y="870662"/>
                    <a:pt x="157190" y="876300"/>
                  </a:cubicBezTo>
                  <a:cubicBezTo>
                    <a:pt x="174454" y="880615"/>
                    <a:pt x="163459" y="878355"/>
                    <a:pt x="190527" y="881062"/>
                  </a:cubicBezTo>
                  <a:cubicBezTo>
                    <a:pt x="193702" y="881856"/>
                    <a:pt x="196857" y="882734"/>
                    <a:pt x="200052" y="883444"/>
                  </a:cubicBezTo>
                  <a:cubicBezTo>
                    <a:pt x="204003" y="884322"/>
                    <a:pt x="208168" y="884404"/>
                    <a:pt x="211958" y="885825"/>
                  </a:cubicBezTo>
                  <a:cubicBezTo>
                    <a:pt x="214638" y="886830"/>
                    <a:pt x="216542" y="889307"/>
                    <a:pt x="219102" y="890587"/>
                  </a:cubicBezTo>
                  <a:cubicBezTo>
                    <a:pt x="221347" y="891710"/>
                    <a:pt x="224001" y="891846"/>
                    <a:pt x="226246" y="892969"/>
                  </a:cubicBezTo>
                  <a:cubicBezTo>
                    <a:pt x="228806" y="894249"/>
                    <a:pt x="230830" y="896451"/>
                    <a:pt x="233390" y="897731"/>
                  </a:cubicBezTo>
                  <a:cubicBezTo>
                    <a:pt x="239822" y="900947"/>
                    <a:pt x="248238" y="901031"/>
                    <a:pt x="254821" y="902494"/>
                  </a:cubicBezTo>
                  <a:cubicBezTo>
                    <a:pt x="267027" y="905207"/>
                    <a:pt x="256978" y="905183"/>
                    <a:pt x="271490" y="907256"/>
                  </a:cubicBezTo>
                  <a:cubicBezTo>
                    <a:pt x="298533" y="911119"/>
                    <a:pt x="336016" y="911094"/>
                    <a:pt x="359596" y="912019"/>
                  </a:cubicBezTo>
                  <a:lnTo>
                    <a:pt x="416746" y="914400"/>
                  </a:lnTo>
                  <a:cubicBezTo>
                    <a:pt x="432081" y="918233"/>
                    <a:pt x="440455" y="920673"/>
                    <a:pt x="459608" y="921544"/>
                  </a:cubicBezTo>
                  <a:lnTo>
                    <a:pt x="511996" y="923925"/>
                  </a:lnTo>
                  <a:cubicBezTo>
                    <a:pt x="541215" y="925548"/>
                    <a:pt x="545944" y="926615"/>
                    <a:pt x="573908" y="928687"/>
                  </a:cubicBezTo>
                  <a:cubicBezTo>
                    <a:pt x="625366" y="932499"/>
                    <a:pt x="592607" y="929178"/>
                    <a:pt x="631058" y="933450"/>
                  </a:cubicBezTo>
                  <a:cubicBezTo>
                    <a:pt x="633439" y="934244"/>
                    <a:pt x="636242" y="934263"/>
                    <a:pt x="638202" y="935831"/>
                  </a:cubicBezTo>
                  <a:cubicBezTo>
                    <a:pt x="640437" y="937619"/>
                    <a:pt x="641133" y="940776"/>
                    <a:pt x="642965" y="942975"/>
                  </a:cubicBezTo>
                  <a:cubicBezTo>
                    <a:pt x="645121" y="945562"/>
                    <a:pt x="647952" y="947532"/>
                    <a:pt x="650108" y="950119"/>
                  </a:cubicBezTo>
                  <a:cubicBezTo>
                    <a:pt x="651940" y="952317"/>
                    <a:pt x="653039" y="955064"/>
                    <a:pt x="654871" y="957262"/>
                  </a:cubicBezTo>
                  <a:cubicBezTo>
                    <a:pt x="657027" y="959849"/>
                    <a:pt x="659859" y="961819"/>
                    <a:pt x="662015" y="964406"/>
                  </a:cubicBezTo>
                  <a:cubicBezTo>
                    <a:pt x="663847" y="966605"/>
                    <a:pt x="665497" y="968990"/>
                    <a:pt x="666777" y="971550"/>
                  </a:cubicBezTo>
                  <a:cubicBezTo>
                    <a:pt x="667899" y="973795"/>
                    <a:pt x="667590" y="976734"/>
                    <a:pt x="669158" y="978694"/>
                  </a:cubicBezTo>
                  <a:cubicBezTo>
                    <a:pt x="670946" y="980929"/>
                    <a:pt x="673921" y="981869"/>
                    <a:pt x="676302" y="983456"/>
                  </a:cubicBezTo>
                  <a:cubicBezTo>
                    <a:pt x="677096" y="985837"/>
                    <a:pt x="677694" y="988293"/>
                    <a:pt x="678683" y="990600"/>
                  </a:cubicBezTo>
                  <a:cubicBezTo>
                    <a:pt x="680736" y="995390"/>
                    <a:pt x="684694" y="1003052"/>
                    <a:pt x="688208" y="1007269"/>
                  </a:cubicBezTo>
                  <a:cubicBezTo>
                    <a:pt x="690364" y="1009856"/>
                    <a:pt x="693285" y="1011754"/>
                    <a:pt x="695352" y="1014412"/>
                  </a:cubicBezTo>
                  <a:cubicBezTo>
                    <a:pt x="698866" y="1018930"/>
                    <a:pt x="701702" y="1023937"/>
                    <a:pt x="704877" y="1028700"/>
                  </a:cubicBezTo>
                  <a:lnTo>
                    <a:pt x="709640" y="1035844"/>
                  </a:lnTo>
                  <a:cubicBezTo>
                    <a:pt x="710434" y="1039019"/>
                    <a:pt x="710732" y="1042361"/>
                    <a:pt x="712021" y="1045369"/>
                  </a:cubicBezTo>
                  <a:cubicBezTo>
                    <a:pt x="713148" y="1047999"/>
                    <a:pt x="715363" y="1050027"/>
                    <a:pt x="716783" y="1052512"/>
                  </a:cubicBezTo>
                  <a:cubicBezTo>
                    <a:pt x="718544" y="1055594"/>
                    <a:pt x="719958" y="1058862"/>
                    <a:pt x="721546" y="1062037"/>
                  </a:cubicBezTo>
                  <a:cubicBezTo>
                    <a:pt x="722340" y="1065212"/>
                    <a:pt x="722987" y="1068427"/>
                    <a:pt x="723927" y="1071562"/>
                  </a:cubicBezTo>
                  <a:cubicBezTo>
                    <a:pt x="725370" y="1076371"/>
                    <a:pt x="727473" y="1080980"/>
                    <a:pt x="728690" y="1085850"/>
                  </a:cubicBezTo>
                  <a:cubicBezTo>
                    <a:pt x="729484" y="1089025"/>
                    <a:pt x="730361" y="1092180"/>
                    <a:pt x="731071" y="1095375"/>
                  </a:cubicBezTo>
                  <a:cubicBezTo>
                    <a:pt x="733591" y="1106716"/>
                    <a:pt x="734321" y="1114648"/>
                    <a:pt x="738215" y="1126331"/>
                  </a:cubicBezTo>
                  <a:lnTo>
                    <a:pt x="742977" y="1140619"/>
                  </a:lnTo>
                  <a:cubicBezTo>
                    <a:pt x="748687" y="1157750"/>
                    <a:pt x="741758" y="1136351"/>
                    <a:pt x="747740" y="1157287"/>
                  </a:cubicBezTo>
                  <a:cubicBezTo>
                    <a:pt x="748430" y="1159701"/>
                    <a:pt x="748876" y="1162252"/>
                    <a:pt x="750121" y="1164431"/>
                  </a:cubicBezTo>
                  <a:cubicBezTo>
                    <a:pt x="759677" y="1181154"/>
                    <a:pt x="755238" y="1166508"/>
                    <a:pt x="762027" y="1183481"/>
                  </a:cubicBezTo>
                  <a:cubicBezTo>
                    <a:pt x="763891" y="1188142"/>
                    <a:pt x="764005" y="1193592"/>
                    <a:pt x="766790" y="1197769"/>
                  </a:cubicBezTo>
                  <a:cubicBezTo>
                    <a:pt x="768377" y="1200150"/>
                    <a:pt x="770272" y="1202353"/>
                    <a:pt x="771552" y="1204912"/>
                  </a:cubicBezTo>
                  <a:cubicBezTo>
                    <a:pt x="774255" y="1210319"/>
                    <a:pt x="775343" y="1216551"/>
                    <a:pt x="778696" y="1221581"/>
                  </a:cubicBezTo>
                  <a:cubicBezTo>
                    <a:pt x="780284" y="1223962"/>
                    <a:pt x="783641" y="1224512"/>
                    <a:pt x="785840" y="1226344"/>
                  </a:cubicBezTo>
                  <a:cubicBezTo>
                    <a:pt x="788427" y="1228500"/>
                    <a:pt x="790827" y="1230900"/>
                    <a:pt x="792983" y="1233487"/>
                  </a:cubicBezTo>
                  <a:cubicBezTo>
                    <a:pt x="794815" y="1235686"/>
                    <a:pt x="795547" y="1238799"/>
                    <a:pt x="797746" y="1240631"/>
                  </a:cubicBezTo>
                  <a:cubicBezTo>
                    <a:pt x="800473" y="1242904"/>
                    <a:pt x="804189" y="1243633"/>
                    <a:pt x="807271" y="1245394"/>
                  </a:cubicBezTo>
                  <a:cubicBezTo>
                    <a:pt x="809756" y="1246814"/>
                    <a:pt x="811903" y="1248786"/>
                    <a:pt x="814415" y="1250156"/>
                  </a:cubicBezTo>
                  <a:cubicBezTo>
                    <a:pt x="831149" y="1259283"/>
                    <a:pt x="828342" y="1257973"/>
                    <a:pt x="840608" y="1262062"/>
                  </a:cubicBezTo>
                  <a:cubicBezTo>
                    <a:pt x="846958" y="1261268"/>
                    <a:pt x="853934" y="1262543"/>
                    <a:pt x="859658" y="1259681"/>
                  </a:cubicBezTo>
                  <a:cubicBezTo>
                    <a:pt x="871764" y="1253628"/>
                    <a:pt x="869486" y="1241502"/>
                    <a:pt x="871565" y="1231106"/>
                  </a:cubicBezTo>
                  <a:cubicBezTo>
                    <a:pt x="872057" y="1228645"/>
                    <a:pt x="873065" y="1226312"/>
                    <a:pt x="873946" y="1223962"/>
                  </a:cubicBezTo>
                  <a:cubicBezTo>
                    <a:pt x="882498" y="1201154"/>
                    <a:pt x="875678" y="1221145"/>
                    <a:pt x="881090" y="1204912"/>
                  </a:cubicBezTo>
                  <a:cubicBezTo>
                    <a:pt x="880296" y="1186656"/>
                    <a:pt x="880058" y="1168367"/>
                    <a:pt x="878708" y="1150144"/>
                  </a:cubicBezTo>
                  <a:cubicBezTo>
                    <a:pt x="877834" y="1138353"/>
                    <a:pt x="870785" y="1133521"/>
                    <a:pt x="866802" y="1121569"/>
                  </a:cubicBezTo>
                  <a:lnTo>
                    <a:pt x="862040" y="1107281"/>
                  </a:lnTo>
                  <a:cubicBezTo>
                    <a:pt x="861246" y="1104900"/>
                    <a:pt x="860267" y="1102572"/>
                    <a:pt x="859658" y="1100137"/>
                  </a:cubicBezTo>
                  <a:cubicBezTo>
                    <a:pt x="858864" y="1096962"/>
                    <a:pt x="858378" y="1093694"/>
                    <a:pt x="857277" y="1090612"/>
                  </a:cubicBezTo>
                  <a:cubicBezTo>
                    <a:pt x="854402" y="1082561"/>
                    <a:pt x="847752" y="1066800"/>
                    <a:pt x="847752" y="1066800"/>
                  </a:cubicBezTo>
                  <a:cubicBezTo>
                    <a:pt x="841931" y="1037692"/>
                    <a:pt x="848479" y="1067876"/>
                    <a:pt x="842990" y="1047750"/>
                  </a:cubicBezTo>
                  <a:cubicBezTo>
                    <a:pt x="841268" y="1041435"/>
                    <a:pt x="840297" y="1034910"/>
                    <a:pt x="838227" y="1028700"/>
                  </a:cubicBezTo>
                  <a:cubicBezTo>
                    <a:pt x="837433" y="1026319"/>
                    <a:pt x="836969" y="1023801"/>
                    <a:pt x="835846" y="1021556"/>
                  </a:cubicBezTo>
                  <a:cubicBezTo>
                    <a:pt x="834566" y="1018996"/>
                    <a:pt x="832671" y="1016793"/>
                    <a:pt x="831083" y="1014412"/>
                  </a:cubicBezTo>
                  <a:cubicBezTo>
                    <a:pt x="817181" y="972703"/>
                    <a:pt x="834817" y="1024682"/>
                    <a:pt x="821558" y="988219"/>
                  </a:cubicBezTo>
                  <a:cubicBezTo>
                    <a:pt x="819842" y="983501"/>
                    <a:pt x="818383" y="978694"/>
                    <a:pt x="816796" y="973931"/>
                  </a:cubicBezTo>
                  <a:cubicBezTo>
                    <a:pt x="816002" y="971550"/>
                    <a:pt x="814907" y="969248"/>
                    <a:pt x="814415" y="966787"/>
                  </a:cubicBezTo>
                  <a:cubicBezTo>
                    <a:pt x="810932" y="949377"/>
                    <a:pt x="812605" y="958888"/>
                    <a:pt x="809652" y="938212"/>
                  </a:cubicBezTo>
                  <a:cubicBezTo>
                    <a:pt x="810446" y="928687"/>
                    <a:pt x="809407" y="918827"/>
                    <a:pt x="812033" y="909637"/>
                  </a:cubicBezTo>
                  <a:cubicBezTo>
                    <a:pt x="812819" y="906885"/>
                    <a:pt x="817004" y="906737"/>
                    <a:pt x="819177" y="904875"/>
                  </a:cubicBezTo>
                  <a:cubicBezTo>
                    <a:pt x="822586" y="901953"/>
                    <a:pt x="825196" y="898155"/>
                    <a:pt x="828702" y="895350"/>
                  </a:cubicBezTo>
                  <a:cubicBezTo>
                    <a:pt x="838179" y="887769"/>
                    <a:pt x="840585" y="886172"/>
                    <a:pt x="850133" y="883444"/>
                  </a:cubicBezTo>
                  <a:cubicBezTo>
                    <a:pt x="853280" y="882545"/>
                    <a:pt x="856418" y="881525"/>
                    <a:pt x="859658" y="881062"/>
                  </a:cubicBezTo>
                  <a:cubicBezTo>
                    <a:pt x="867555" y="879934"/>
                    <a:pt x="875533" y="879475"/>
                    <a:pt x="883471" y="878681"/>
                  </a:cubicBezTo>
                  <a:cubicBezTo>
                    <a:pt x="916671" y="872042"/>
                    <a:pt x="863843" y="882167"/>
                    <a:pt x="921571" y="873919"/>
                  </a:cubicBezTo>
                  <a:cubicBezTo>
                    <a:pt x="926473" y="873219"/>
                    <a:pt x="934402" y="868694"/>
                    <a:pt x="938240" y="866775"/>
                  </a:cubicBezTo>
                  <a:cubicBezTo>
                    <a:pt x="940621" y="864394"/>
                    <a:pt x="943227" y="862218"/>
                    <a:pt x="945383" y="859631"/>
                  </a:cubicBezTo>
                  <a:cubicBezTo>
                    <a:pt x="948525" y="855860"/>
                    <a:pt x="953319" y="847200"/>
                    <a:pt x="954908" y="842962"/>
                  </a:cubicBezTo>
                  <a:cubicBezTo>
                    <a:pt x="956057" y="839898"/>
                    <a:pt x="956496" y="836612"/>
                    <a:pt x="957290" y="833437"/>
                  </a:cubicBezTo>
                  <a:cubicBezTo>
                    <a:pt x="956496" y="829468"/>
                    <a:pt x="956874" y="825069"/>
                    <a:pt x="954908" y="821531"/>
                  </a:cubicBezTo>
                  <a:cubicBezTo>
                    <a:pt x="952727" y="817606"/>
                    <a:pt x="948366" y="815362"/>
                    <a:pt x="945383" y="812006"/>
                  </a:cubicBezTo>
                  <a:cubicBezTo>
                    <a:pt x="932539" y="797556"/>
                    <a:pt x="941544" y="801995"/>
                    <a:pt x="928715" y="797719"/>
                  </a:cubicBezTo>
                  <a:cubicBezTo>
                    <a:pt x="921707" y="792463"/>
                    <a:pt x="917574" y="790065"/>
                    <a:pt x="912046" y="783431"/>
                  </a:cubicBezTo>
                  <a:cubicBezTo>
                    <a:pt x="910214" y="781232"/>
                    <a:pt x="908947" y="778616"/>
                    <a:pt x="907283" y="776287"/>
                  </a:cubicBezTo>
                  <a:cubicBezTo>
                    <a:pt x="903645" y="771194"/>
                    <a:pt x="898576" y="765217"/>
                    <a:pt x="895377" y="759619"/>
                  </a:cubicBezTo>
                  <a:cubicBezTo>
                    <a:pt x="883287" y="738462"/>
                    <a:pt x="897461" y="760362"/>
                    <a:pt x="885852" y="742950"/>
                  </a:cubicBezTo>
                  <a:cubicBezTo>
                    <a:pt x="886646" y="734219"/>
                    <a:pt x="886396" y="725329"/>
                    <a:pt x="888233" y="716756"/>
                  </a:cubicBezTo>
                  <a:cubicBezTo>
                    <a:pt x="888833" y="713957"/>
                    <a:pt x="890972" y="711636"/>
                    <a:pt x="892996" y="709612"/>
                  </a:cubicBezTo>
                  <a:cubicBezTo>
                    <a:pt x="898403" y="704205"/>
                    <a:pt x="911762" y="697213"/>
                    <a:pt x="916808" y="692944"/>
                  </a:cubicBezTo>
                  <a:cubicBezTo>
                    <a:pt x="922807" y="687868"/>
                    <a:pt x="933477" y="676275"/>
                    <a:pt x="933477" y="676275"/>
                  </a:cubicBezTo>
                  <a:cubicBezTo>
                    <a:pt x="934271" y="673894"/>
                    <a:pt x="934869" y="671438"/>
                    <a:pt x="935858" y="669131"/>
                  </a:cubicBezTo>
                  <a:cubicBezTo>
                    <a:pt x="937256" y="665868"/>
                    <a:pt x="939646" y="663019"/>
                    <a:pt x="940621" y="659606"/>
                  </a:cubicBezTo>
                  <a:cubicBezTo>
                    <a:pt x="944763" y="645108"/>
                    <a:pt x="944986" y="635398"/>
                    <a:pt x="947765" y="621506"/>
                  </a:cubicBezTo>
                  <a:cubicBezTo>
                    <a:pt x="948407" y="618297"/>
                    <a:pt x="949352" y="615156"/>
                    <a:pt x="950146" y="611981"/>
                  </a:cubicBezTo>
                  <a:cubicBezTo>
                    <a:pt x="948737" y="590851"/>
                    <a:pt x="957415" y="578697"/>
                    <a:pt x="940621" y="571500"/>
                  </a:cubicBezTo>
                  <a:cubicBezTo>
                    <a:pt x="937613" y="570211"/>
                    <a:pt x="934271" y="569913"/>
                    <a:pt x="931096" y="569119"/>
                  </a:cubicBezTo>
                  <a:cubicBezTo>
                    <a:pt x="917076" y="562108"/>
                    <a:pt x="924945" y="565482"/>
                    <a:pt x="907283" y="559594"/>
                  </a:cubicBezTo>
                  <a:lnTo>
                    <a:pt x="900140" y="557212"/>
                  </a:lnTo>
                  <a:cubicBezTo>
                    <a:pt x="895599" y="552671"/>
                    <a:pt x="886699" y="545778"/>
                    <a:pt x="885852" y="538162"/>
                  </a:cubicBezTo>
                  <a:cubicBezTo>
                    <a:pt x="885405" y="534140"/>
                    <a:pt x="887251" y="530182"/>
                    <a:pt x="888233" y="526256"/>
                  </a:cubicBezTo>
                  <a:cubicBezTo>
                    <a:pt x="889262" y="522142"/>
                    <a:pt x="892994" y="512310"/>
                    <a:pt x="895377" y="509587"/>
                  </a:cubicBezTo>
                  <a:cubicBezTo>
                    <a:pt x="898724" y="505762"/>
                    <a:pt x="903825" y="503786"/>
                    <a:pt x="907283" y="500062"/>
                  </a:cubicBezTo>
                  <a:cubicBezTo>
                    <a:pt x="914200" y="492613"/>
                    <a:pt x="919923" y="484139"/>
                    <a:pt x="926333" y="476250"/>
                  </a:cubicBezTo>
                  <a:cubicBezTo>
                    <a:pt x="930243" y="471438"/>
                    <a:pt x="938240" y="461962"/>
                    <a:pt x="938240" y="461962"/>
                  </a:cubicBezTo>
                  <a:cubicBezTo>
                    <a:pt x="943348" y="446638"/>
                    <a:pt x="936616" y="463284"/>
                    <a:pt x="947765" y="447675"/>
                  </a:cubicBezTo>
                  <a:cubicBezTo>
                    <a:pt x="952554" y="440971"/>
                    <a:pt x="952991" y="436294"/>
                    <a:pt x="954908" y="428625"/>
                  </a:cubicBezTo>
                  <a:cubicBezTo>
                    <a:pt x="954114" y="419894"/>
                    <a:pt x="953767" y="411110"/>
                    <a:pt x="952527" y="402431"/>
                  </a:cubicBezTo>
                  <a:cubicBezTo>
                    <a:pt x="952172" y="399946"/>
                    <a:pt x="951714" y="397247"/>
                    <a:pt x="950146" y="395287"/>
                  </a:cubicBezTo>
                  <a:cubicBezTo>
                    <a:pt x="948358" y="393052"/>
                    <a:pt x="945175" y="392387"/>
                    <a:pt x="943002" y="390525"/>
                  </a:cubicBezTo>
                  <a:cubicBezTo>
                    <a:pt x="916320" y="367656"/>
                    <a:pt x="953374" y="394367"/>
                    <a:pt x="919190" y="373856"/>
                  </a:cubicBezTo>
                  <a:cubicBezTo>
                    <a:pt x="901172" y="363045"/>
                    <a:pt x="917532" y="369334"/>
                    <a:pt x="902521" y="364331"/>
                  </a:cubicBezTo>
                  <a:cubicBezTo>
                    <a:pt x="899346" y="361950"/>
                    <a:pt x="896546" y="358962"/>
                    <a:pt x="892996" y="357187"/>
                  </a:cubicBezTo>
                  <a:cubicBezTo>
                    <a:pt x="889444" y="355411"/>
                    <a:pt x="870976" y="352724"/>
                    <a:pt x="869183" y="352425"/>
                  </a:cubicBezTo>
                  <a:cubicBezTo>
                    <a:pt x="864207" y="350766"/>
                    <a:pt x="851672" y="346181"/>
                    <a:pt x="845371" y="345281"/>
                  </a:cubicBezTo>
                  <a:cubicBezTo>
                    <a:pt x="837474" y="344153"/>
                    <a:pt x="829496" y="343694"/>
                    <a:pt x="821558" y="342900"/>
                  </a:cubicBezTo>
                  <a:cubicBezTo>
                    <a:pt x="792849" y="335722"/>
                    <a:pt x="812185" y="341468"/>
                    <a:pt x="790602" y="333375"/>
                  </a:cubicBezTo>
                  <a:cubicBezTo>
                    <a:pt x="788252" y="332494"/>
                    <a:pt x="785765" y="331983"/>
                    <a:pt x="783458" y="330994"/>
                  </a:cubicBezTo>
                  <a:cubicBezTo>
                    <a:pt x="780195" y="329596"/>
                    <a:pt x="777229" y="327549"/>
                    <a:pt x="773933" y="326231"/>
                  </a:cubicBezTo>
                  <a:cubicBezTo>
                    <a:pt x="769272" y="324367"/>
                    <a:pt x="764408" y="323056"/>
                    <a:pt x="759646" y="321469"/>
                  </a:cubicBezTo>
                  <a:cubicBezTo>
                    <a:pt x="757265" y="320675"/>
                    <a:pt x="754833" y="320019"/>
                    <a:pt x="752502" y="319087"/>
                  </a:cubicBezTo>
                  <a:cubicBezTo>
                    <a:pt x="748533" y="317500"/>
                    <a:pt x="744613" y="315786"/>
                    <a:pt x="740596" y="314325"/>
                  </a:cubicBezTo>
                  <a:cubicBezTo>
                    <a:pt x="735878" y="312609"/>
                    <a:pt x="731178" y="310779"/>
                    <a:pt x="726308" y="309562"/>
                  </a:cubicBezTo>
                  <a:lnTo>
                    <a:pt x="707258" y="304800"/>
                  </a:lnTo>
                  <a:cubicBezTo>
                    <a:pt x="688566" y="286107"/>
                    <a:pt x="697128" y="292489"/>
                    <a:pt x="683446" y="283369"/>
                  </a:cubicBezTo>
                  <a:cubicBezTo>
                    <a:pt x="682652" y="277813"/>
                    <a:pt x="682166" y="272204"/>
                    <a:pt x="681065" y="266700"/>
                  </a:cubicBezTo>
                  <a:cubicBezTo>
                    <a:pt x="676174" y="242249"/>
                    <a:pt x="680677" y="288832"/>
                    <a:pt x="676302" y="242887"/>
                  </a:cubicBezTo>
                  <a:cubicBezTo>
                    <a:pt x="675246" y="231797"/>
                    <a:pt x="674809" y="220655"/>
                    <a:pt x="673921" y="209550"/>
                  </a:cubicBezTo>
                  <a:cubicBezTo>
                    <a:pt x="673222" y="200811"/>
                    <a:pt x="672334" y="192087"/>
                    <a:pt x="671540" y="183356"/>
                  </a:cubicBezTo>
                  <a:cubicBezTo>
                    <a:pt x="672334" y="171450"/>
                    <a:pt x="672672" y="159504"/>
                    <a:pt x="673921" y="147637"/>
                  </a:cubicBezTo>
                  <a:cubicBezTo>
                    <a:pt x="674264" y="144382"/>
                    <a:pt x="675839" y="141352"/>
                    <a:pt x="676302" y="138112"/>
                  </a:cubicBezTo>
                  <a:cubicBezTo>
                    <a:pt x="677430" y="130215"/>
                    <a:pt x="677889" y="122237"/>
                    <a:pt x="678683" y="114300"/>
                  </a:cubicBezTo>
                  <a:cubicBezTo>
                    <a:pt x="677889" y="86519"/>
                    <a:pt x="677725" y="58712"/>
                    <a:pt x="676302" y="30956"/>
                  </a:cubicBezTo>
                  <a:cubicBezTo>
                    <a:pt x="676114" y="27288"/>
                    <a:pt x="673212" y="16603"/>
                    <a:pt x="669158" y="14287"/>
                  </a:cubicBezTo>
                  <a:cubicBezTo>
                    <a:pt x="665644" y="12279"/>
                    <a:pt x="661178" y="12888"/>
                    <a:pt x="657252" y="11906"/>
                  </a:cubicBezTo>
                  <a:cubicBezTo>
                    <a:pt x="643711" y="8521"/>
                    <a:pt x="638599" y="0"/>
                    <a:pt x="6334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ê°ë³µì¹ ì¼ë¬ì¤í¸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50" r="5466" b="13817"/>
            <a:stretch/>
          </p:blipFill>
          <p:spPr bwMode="auto">
            <a:xfrm>
              <a:off x="9666754" y="3134783"/>
              <a:ext cx="1210796" cy="1303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그룹 80"/>
          <p:cNvGrpSpPr/>
          <p:nvPr/>
        </p:nvGrpSpPr>
        <p:grpSpPr>
          <a:xfrm>
            <a:off x="6744608" y="-178543"/>
            <a:ext cx="2908771" cy="1588243"/>
            <a:chOff x="6744608" y="-178543"/>
            <a:chExt cx="2908771" cy="1588243"/>
          </a:xfrm>
        </p:grpSpPr>
        <p:grpSp>
          <p:nvGrpSpPr>
            <p:cNvPr id="79" name="그룹 78"/>
            <p:cNvGrpSpPr/>
            <p:nvPr/>
          </p:nvGrpSpPr>
          <p:grpSpPr>
            <a:xfrm>
              <a:off x="6744608" y="-178543"/>
              <a:ext cx="2908771" cy="1588243"/>
              <a:chOff x="6744608" y="-178543"/>
              <a:chExt cx="2908771" cy="1588243"/>
            </a:xfrm>
          </p:grpSpPr>
          <p:grpSp>
            <p:nvGrpSpPr>
              <p:cNvPr id="51" name="그룹 50"/>
              <p:cNvGrpSpPr/>
              <p:nvPr/>
            </p:nvGrpSpPr>
            <p:grpSpPr>
              <a:xfrm>
                <a:off x="6747992" y="-178543"/>
                <a:ext cx="2905387" cy="684449"/>
                <a:chOff x="5601061" y="2773126"/>
                <a:chExt cx="1527872" cy="359935"/>
              </a:xfrm>
            </p:grpSpPr>
            <p:sp>
              <p:nvSpPr>
                <p:cNvPr id="52" name="자유형 51"/>
                <p:cNvSpPr/>
                <p:nvPr/>
              </p:nvSpPr>
              <p:spPr>
                <a:xfrm>
                  <a:off x="5662613" y="2819400"/>
                  <a:ext cx="1466320" cy="304800"/>
                </a:xfrm>
                <a:custGeom>
                  <a:avLst/>
                  <a:gdLst>
                    <a:gd name="connsiteX0" fmla="*/ 12995 w 1528528"/>
                    <a:gd name="connsiteY0" fmla="*/ 143933 h 304800"/>
                    <a:gd name="connsiteX1" fmla="*/ 21462 w 1528528"/>
                    <a:gd name="connsiteY1" fmla="*/ 50800 h 304800"/>
                    <a:gd name="connsiteX2" fmla="*/ 46862 w 1528528"/>
                    <a:gd name="connsiteY2" fmla="*/ 42333 h 304800"/>
                    <a:gd name="connsiteX3" fmla="*/ 131528 w 1528528"/>
                    <a:gd name="connsiteY3" fmla="*/ 16933 h 304800"/>
                    <a:gd name="connsiteX4" fmla="*/ 156928 w 1528528"/>
                    <a:gd name="connsiteY4" fmla="*/ 8467 h 304800"/>
                    <a:gd name="connsiteX5" fmla="*/ 182328 w 1528528"/>
                    <a:gd name="connsiteY5" fmla="*/ 0 h 304800"/>
                    <a:gd name="connsiteX6" fmla="*/ 436328 w 1528528"/>
                    <a:gd name="connsiteY6" fmla="*/ 16933 h 304800"/>
                    <a:gd name="connsiteX7" fmla="*/ 614128 w 1528528"/>
                    <a:gd name="connsiteY7" fmla="*/ 33867 h 304800"/>
                    <a:gd name="connsiteX8" fmla="*/ 715728 w 1528528"/>
                    <a:gd name="connsiteY8" fmla="*/ 42333 h 304800"/>
                    <a:gd name="connsiteX9" fmla="*/ 825795 w 1528528"/>
                    <a:gd name="connsiteY9" fmla="*/ 59267 h 304800"/>
                    <a:gd name="connsiteX10" fmla="*/ 893528 w 1528528"/>
                    <a:gd name="connsiteY10" fmla="*/ 67733 h 304800"/>
                    <a:gd name="connsiteX11" fmla="*/ 1359195 w 1528528"/>
                    <a:gd name="connsiteY11" fmla="*/ 59267 h 304800"/>
                    <a:gd name="connsiteX12" fmla="*/ 1409995 w 1528528"/>
                    <a:gd name="connsiteY12" fmla="*/ 50800 h 304800"/>
                    <a:gd name="connsiteX13" fmla="*/ 1435395 w 1528528"/>
                    <a:gd name="connsiteY13" fmla="*/ 42333 h 304800"/>
                    <a:gd name="connsiteX14" fmla="*/ 1477728 w 1528528"/>
                    <a:gd name="connsiteY14" fmla="*/ 50800 h 304800"/>
                    <a:gd name="connsiteX15" fmla="*/ 1511595 w 1528528"/>
                    <a:gd name="connsiteY15" fmla="*/ 84667 h 304800"/>
                    <a:gd name="connsiteX16" fmla="*/ 1528528 w 1528528"/>
                    <a:gd name="connsiteY16" fmla="*/ 169333 h 304800"/>
                    <a:gd name="connsiteX17" fmla="*/ 1520062 w 1528528"/>
                    <a:gd name="connsiteY17" fmla="*/ 194733 h 304800"/>
                    <a:gd name="connsiteX18" fmla="*/ 1503128 w 1528528"/>
                    <a:gd name="connsiteY18" fmla="*/ 211667 h 304800"/>
                    <a:gd name="connsiteX19" fmla="*/ 1452328 w 1528528"/>
                    <a:gd name="connsiteY19" fmla="*/ 279400 h 304800"/>
                    <a:gd name="connsiteX20" fmla="*/ 1426928 w 1528528"/>
                    <a:gd name="connsiteY20" fmla="*/ 287867 h 304800"/>
                    <a:gd name="connsiteX21" fmla="*/ 1308395 w 1528528"/>
                    <a:gd name="connsiteY21" fmla="*/ 304800 h 304800"/>
                    <a:gd name="connsiteX22" fmla="*/ 876595 w 1528528"/>
                    <a:gd name="connsiteY22" fmla="*/ 296333 h 304800"/>
                    <a:gd name="connsiteX23" fmla="*/ 588728 w 1528528"/>
                    <a:gd name="connsiteY23" fmla="*/ 279400 h 304800"/>
                    <a:gd name="connsiteX24" fmla="*/ 156928 w 1528528"/>
                    <a:gd name="connsiteY24" fmla="*/ 279400 h 304800"/>
                    <a:gd name="connsiteX25" fmla="*/ 89195 w 1528528"/>
                    <a:gd name="connsiteY25" fmla="*/ 262467 h 304800"/>
                    <a:gd name="connsiteX26" fmla="*/ 21462 w 1528528"/>
                    <a:gd name="connsiteY26" fmla="*/ 245533 h 304800"/>
                    <a:gd name="connsiteX27" fmla="*/ 4528 w 1528528"/>
                    <a:gd name="connsiteY27" fmla="*/ 228600 h 304800"/>
                    <a:gd name="connsiteX28" fmla="*/ 12995 w 1528528"/>
                    <a:gd name="connsiteY28" fmla="*/ 143933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528528" h="304800">
                      <a:moveTo>
                        <a:pt x="12995" y="143933"/>
                      </a:moveTo>
                      <a:cubicBezTo>
                        <a:pt x="15817" y="114300"/>
                        <a:pt x="11604" y="80373"/>
                        <a:pt x="21462" y="50800"/>
                      </a:cubicBezTo>
                      <a:cubicBezTo>
                        <a:pt x="24284" y="42333"/>
                        <a:pt x="38281" y="44785"/>
                        <a:pt x="46862" y="42333"/>
                      </a:cubicBezTo>
                      <a:cubicBezTo>
                        <a:pt x="136454" y="16736"/>
                        <a:pt x="10770" y="57186"/>
                        <a:pt x="131528" y="16933"/>
                      </a:cubicBezTo>
                      <a:lnTo>
                        <a:pt x="156928" y="8467"/>
                      </a:lnTo>
                      <a:lnTo>
                        <a:pt x="182328" y="0"/>
                      </a:lnTo>
                      <a:cubicBezTo>
                        <a:pt x="283586" y="5957"/>
                        <a:pt x="339141" y="8358"/>
                        <a:pt x="436328" y="16933"/>
                      </a:cubicBezTo>
                      <a:lnTo>
                        <a:pt x="614128" y="33867"/>
                      </a:lnTo>
                      <a:cubicBezTo>
                        <a:pt x="647972" y="36944"/>
                        <a:pt x="682006" y="38118"/>
                        <a:pt x="715728" y="42333"/>
                      </a:cubicBezTo>
                      <a:cubicBezTo>
                        <a:pt x="961358" y="73038"/>
                        <a:pt x="657672" y="33402"/>
                        <a:pt x="825795" y="59267"/>
                      </a:cubicBezTo>
                      <a:cubicBezTo>
                        <a:pt x="848284" y="62727"/>
                        <a:pt x="870950" y="64911"/>
                        <a:pt x="893528" y="67733"/>
                      </a:cubicBezTo>
                      <a:lnTo>
                        <a:pt x="1359195" y="59267"/>
                      </a:lnTo>
                      <a:cubicBezTo>
                        <a:pt x="1376353" y="58704"/>
                        <a:pt x="1393237" y="54524"/>
                        <a:pt x="1409995" y="50800"/>
                      </a:cubicBezTo>
                      <a:cubicBezTo>
                        <a:pt x="1418707" y="48864"/>
                        <a:pt x="1426928" y="45155"/>
                        <a:pt x="1435395" y="42333"/>
                      </a:cubicBezTo>
                      <a:cubicBezTo>
                        <a:pt x="1449506" y="45155"/>
                        <a:pt x="1465149" y="43811"/>
                        <a:pt x="1477728" y="50800"/>
                      </a:cubicBezTo>
                      <a:cubicBezTo>
                        <a:pt x="1491684" y="58553"/>
                        <a:pt x="1511595" y="84667"/>
                        <a:pt x="1511595" y="84667"/>
                      </a:cubicBezTo>
                      <a:cubicBezTo>
                        <a:pt x="1522022" y="115947"/>
                        <a:pt x="1528528" y="130415"/>
                        <a:pt x="1528528" y="169333"/>
                      </a:cubicBezTo>
                      <a:cubicBezTo>
                        <a:pt x="1528528" y="178258"/>
                        <a:pt x="1524654" y="187080"/>
                        <a:pt x="1520062" y="194733"/>
                      </a:cubicBezTo>
                      <a:cubicBezTo>
                        <a:pt x="1515955" y="201578"/>
                        <a:pt x="1507918" y="205281"/>
                        <a:pt x="1503128" y="211667"/>
                      </a:cubicBezTo>
                      <a:cubicBezTo>
                        <a:pt x="1499685" y="216258"/>
                        <a:pt x="1469983" y="268807"/>
                        <a:pt x="1452328" y="279400"/>
                      </a:cubicBezTo>
                      <a:cubicBezTo>
                        <a:pt x="1444675" y="283992"/>
                        <a:pt x="1435586" y="285702"/>
                        <a:pt x="1426928" y="287867"/>
                      </a:cubicBezTo>
                      <a:cubicBezTo>
                        <a:pt x="1383803" y="298648"/>
                        <a:pt x="1355799" y="299533"/>
                        <a:pt x="1308395" y="304800"/>
                      </a:cubicBezTo>
                      <a:lnTo>
                        <a:pt x="876595" y="296333"/>
                      </a:lnTo>
                      <a:cubicBezTo>
                        <a:pt x="801688" y="294193"/>
                        <a:pt x="667909" y="284679"/>
                        <a:pt x="588728" y="279400"/>
                      </a:cubicBezTo>
                      <a:cubicBezTo>
                        <a:pt x="373635" y="287082"/>
                        <a:pt x="359251" y="293852"/>
                        <a:pt x="156928" y="279400"/>
                      </a:cubicBezTo>
                      <a:cubicBezTo>
                        <a:pt x="113249" y="276280"/>
                        <a:pt x="123655" y="271082"/>
                        <a:pt x="89195" y="262467"/>
                      </a:cubicBezTo>
                      <a:lnTo>
                        <a:pt x="21462" y="245533"/>
                      </a:lnTo>
                      <a:cubicBezTo>
                        <a:pt x="15817" y="239889"/>
                        <a:pt x="8635" y="235445"/>
                        <a:pt x="4528" y="228600"/>
                      </a:cubicBezTo>
                      <a:cubicBezTo>
                        <a:pt x="-8400" y="207054"/>
                        <a:pt x="10173" y="173566"/>
                        <a:pt x="12995" y="143933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3" name="그룹 52"/>
                <p:cNvGrpSpPr/>
                <p:nvPr/>
              </p:nvGrpSpPr>
              <p:grpSpPr>
                <a:xfrm rot="19649647">
                  <a:off x="5601061" y="2773126"/>
                  <a:ext cx="161932" cy="359935"/>
                  <a:chOff x="5543020" y="2733674"/>
                  <a:chExt cx="218547" cy="485776"/>
                </a:xfrm>
              </p:grpSpPr>
              <p:grpSp>
                <p:nvGrpSpPr>
                  <p:cNvPr id="54" name="그룹 53"/>
                  <p:cNvGrpSpPr/>
                  <p:nvPr/>
                </p:nvGrpSpPr>
                <p:grpSpPr>
                  <a:xfrm>
                    <a:off x="5556021" y="2819400"/>
                    <a:ext cx="205546" cy="400050"/>
                    <a:chOff x="909638" y="1869281"/>
                    <a:chExt cx="576262" cy="1121569"/>
                  </a:xfrm>
                </p:grpSpPr>
                <p:sp>
                  <p:nvSpPr>
                    <p:cNvPr id="61" name="자유형 60"/>
                    <p:cNvSpPr/>
                    <p:nvPr/>
                  </p:nvSpPr>
                  <p:spPr>
                    <a:xfrm>
                      <a:off x="909638" y="1869281"/>
                      <a:ext cx="576262" cy="1121569"/>
                    </a:xfrm>
                    <a:custGeom>
                      <a:avLst/>
                      <a:gdLst>
                        <a:gd name="connsiteX0" fmla="*/ 142875 w 576262"/>
                        <a:gd name="connsiteY0" fmla="*/ 278607 h 1121569"/>
                        <a:gd name="connsiteX1" fmla="*/ 133350 w 576262"/>
                        <a:gd name="connsiteY1" fmla="*/ 266700 h 1121569"/>
                        <a:gd name="connsiteX2" fmla="*/ 126206 w 576262"/>
                        <a:gd name="connsiteY2" fmla="*/ 264319 h 1121569"/>
                        <a:gd name="connsiteX3" fmla="*/ 121443 w 576262"/>
                        <a:gd name="connsiteY3" fmla="*/ 257175 h 1121569"/>
                        <a:gd name="connsiteX4" fmla="*/ 111918 w 576262"/>
                        <a:gd name="connsiteY4" fmla="*/ 250032 h 1121569"/>
                        <a:gd name="connsiteX5" fmla="*/ 100012 w 576262"/>
                        <a:gd name="connsiteY5" fmla="*/ 240507 h 1121569"/>
                        <a:gd name="connsiteX6" fmla="*/ 88106 w 576262"/>
                        <a:gd name="connsiteY6" fmla="*/ 230982 h 1121569"/>
                        <a:gd name="connsiteX7" fmla="*/ 80962 w 576262"/>
                        <a:gd name="connsiteY7" fmla="*/ 216694 h 1121569"/>
                        <a:gd name="connsiteX8" fmla="*/ 73818 w 576262"/>
                        <a:gd name="connsiteY8" fmla="*/ 211932 h 1121569"/>
                        <a:gd name="connsiteX9" fmla="*/ 59531 w 576262"/>
                        <a:gd name="connsiteY9" fmla="*/ 190500 h 1121569"/>
                        <a:gd name="connsiteX10" fmla="*/ 54768 w 576262"/>
                        <a:gd name="connsiteY10" fmla="*/ 183357 h 1121569"/>
                        <a:gd name="connsiteX11" fmla="*/ 50006 w 576262"/>
                        <a:gd name="connsiteY11" fmla="*/ 176213 h 1121569"/>
                        <a:gd name="connsiteX12" fmla="*/ 42862 w 576262"/>
                        <a:gd name="connsiteY12" fmla="*/ 169069 h 1121569"/>
                        <a:gd name="connsiteX13" fmla="*/ 40481 w 576262"/>
                        <a:gd name="connsiteY13" fmla="*/ 161925 h 1121569"/>
                        <a:gd name="connsiteX14" fmla="*/ 35718 w 576262"/>
                        <a:gd name="connsiteY14" fmla="*/ 145257 h 1121569"/>
                        <a:gd name="connsiteX15" fmla="*/ 30956 w 576262"/>
                        <a:gd name="connsiteY15" fmla="*/ 138113 h 1121569"/>
                        <a:gd name="connsiteX16" fmla="*/ 28575 w 576262"/>
                        <a:gd name="connsiteY16" fmla="*/ 128588 h 1121569"/>
                        <a:gd name="connsiteX17" fmla="*/ 23812 w 576262"/>
                        <a:gd name="connsiteY17" fmla="*/ 111919 h 1121569"/>
                        <a:gd name="connsiteX18" fmla="*/ 19050 w 576262"/>
                        <a:gd name="connsiteY18" fmla="*/ 71438 h 1121569"/>
                        <a:gd name="connsiteX19" fmla="*/ 16668 w 576262"/>
                        <a:gd name="connsiteY19" fmla="*/ 59532 h 1121569"/>
                        <a:gd name="connsiteX20" fmla="*/ 19050 w 576262"/>
                        <a:gd name="connsiteY20" fmla="*/ 21432 h 1121569"/>
                        <a:gd name="connsiteX21" fmla="*/ 26193 w 576262"/>
                        <a:gd name="connsiteY21" fmla="*/ 7144 h 1121569"/>
                        <a:gd name="connsiteX22" fmla="*/ 50006 w 576262"/>
                        <a:gd name="connsiteY22" fmla="*/ 0 h 1121569"/>
                        <a:gd name="connsiteX23" fmla="*/ 197643 w 576262"/>
                        <a:gd name="connsiteY23" fmla="*/ 2382 h 1121569"/>
                        <a:gd name="connsiteX24" fmla="*/ 214312 w 576262"/>
                        <a:gd name="connsiteY24" fmla="*/ 7144 h 1121569"/>
                        <a:gd name="connsiteX25" fmla="*/ 240506 w 576262"/>
                        <a:gd name="connsiteY25" fmla="*/ 14288 h 1121569"/>
                        <a:gd name="connsiteX26" fmla="*/ 290512 w 576262"/>
                        <a:gd name="connsiteY26" fmla="*/ 30957 h 1121569"/>
                        <a:gd name="connsiteX27" fmla="*/ 304800 w 576262"/>
                        <a:gd name="connsiteY27" fmla="*/ 35719 h 1121569"/>
                        <a:gd name="connsiteX28" fmla="*/ 311943 w 576262"/>
                        <a:gd name="connsiteY28" fmla="*/ 38100 h 1121569"/>
                        <a:gd name="connsiteX29" fmla="*/ 330993 w 576262"/>
                        <a:gd name="connsiteY29" fmla="*/ 45244 h 1121569"/>
                        <a:gd name="connsiteX30" fmla="*/ 345281 w 576262"/>
                        <a:gd name="connsiteY30" fmla="*/ 52388 h 1121569"/>
                        <a:gd name="connsiteX31" fmla="*/ 352425 w 576262"/>
                        <a:gd name="connsiteY31" fmla="*/ 57150 h 1121569"/>
                        <a:gd name="connsiteX32" fmla="*/ 359568 w 576262"/>
                        <a:gd name="connsiteY32" fmla="*/ 59532 h 1121569"/>
                        <a:gd name="connsiteX33" fmla="*/ 373856 w 576262"/>
                        <a:gd name="connsiteY33" fmla="*/ 69057 h 1121569"/>
                        <a:gd name="connsiteX34" fmla="*/ 381000 w 576262"/>
                        <a:gd name="connsiteY34" fmla="*/ 73819 h 1121569"/>
                        <a:gd name="connsiteX35" fmla="*/ 395287 w 576262"/>
                        <a:gd name="connsiteY35" fmla="*/ 85725 h 1121569"/>
                        <a:gd name="connsiteX36" fmla="*/ 407193 w 576262"/>
                        <a:gd name="connsiteY36" fmla="*/ 97632 h 1121569"/>
                        <a:gd name="connsiteX37" fmla="*/ 414337 w 576262"/>
                        <a:gd name="connsiteY37" fmla="*/ 104775 h 1121569"/>
                        <a:gd name="connsiteX38" fmla="*/ 423862 w 576262"/>
                        <a:gd name="connsiteY38" fmla="*/ 111919 h 1121569"/>
                        <a:gd name="connsiteX39" fmla="*/ 438150 w 576262"/>
                        <a:gd name="connsiteY39" fmla="*/ 121444 h 1121569"/>
                        <a:gd name="connsiteX40" fmla="*/ 445293 w 576262"/>
                        <a:gd name="connsiteY40" fmla="*/ 128588 h 1121569"/>
                        <a:gd name="connsiteX41" fmla="*/ 447675 w 576262"/>
                        <a:gd name="connsiteY41" fmla="*/ 135732 h 1121569"/>
                        <a:gd name="connsiteX42" fmla="*/ 459581 w 576262"/>
                        <a:gd name="connsiteY42" fmla="*/ 152400 h 1121569"/>
                        <a:gd name="connsiteX43" fmla="*/ 464343 w 576262"/>
                        <a:gd name="connsiteY43" fmla="*/ 159544 h 1121569"/>
                        <a:gd name="connsiteX44" fmla="*/ 471487 w 576262"/>
                        <a:gd name="connsiteY44" fmla="*/ 166688 h 1121569"/>
                        <a:gd name="connsiteX45" fmla="*/ 483393 w 576262"/>
                        <a:gd name="connsiteY45" fmla="*/ 185738 h 1121569"/>
                        <a:gd name="connsiteX46" fmla="*/ 488156 w 576262"/>
                        <a:gd name="connsiteY46" fmla="*/ 192882 h 1121569"/>
                        <a:gd name="connsiteX47" fmla="*/ 497681 w 576262"/>
                        <a:gd name="connsiteY47" fmla="*/ 202407 h 1121569"/>
                        <a:gd name="connsiteX48" fmla="*/ 502443 w 576262"/>
                        <a:gd name="connsiteY48" fmla="*/ 211932 h 1121569"/>
                        <a:gd name="connsiteX49" fmla="*/ 509587 w 576262"/>
                        <a:gd name="connsiteY49" fmla="*/ 221457 h 1121569"/>
                        <a:gd name="connsiteX50" fmla="*/ 519112 w 576262"/>
                        <a:gd name="connsiteY50" fmla="*/ 235744 h 1121569"/>
                        <a:gd name="connsiteX51" fmla="*/ 531018 w 576262"/>
                        <a:gd name="connsiteY51" fmla="*/ 254794 h 1121569"/>
                        <a:gd name="connsiteX52" fmla="*/ 545306 w 576262"/>
                        <a:gd name="connsiteY52" fmla="*/ 269082 h 1121569"/>
                        <a:gd name="connsiteX53" fmla="*/ 547687 w 576262"/>
                        <a:gd name="connsiteY53" fmla="*/ 278607 h 1121569"/>
                        <a:gd name="connsiteX54" fmla="*/ 550068 w 576262"/>
                        <a:gd name="connsiteY54" fmla="*/ 285750 h 1121569"/>
                        <a:gd name="connsiteX55" fmla="*/ 554831 w 576262"/>
                        <a:gd name="connsiteY55" fmla="*/ 304800 h 1121569"/>
                        <a:gd name="connsiteX56" fmla="*/ 557212 w 576262"/>
                        <a:gd name="connsiteY56" fmla="*/ 314325 h 1121569"/>
                        <a:gd name="connsiteX57" fmla="*/ 561975 w 576262"/>
                        <a:gd name="connsiteY57" fmla="*/ 323850 h 1121569"/>
                        <a:gd name="connsiteX58" fmla="*/ 564356 w 576262"/>
                        <a:gd name="connsiteY58" fmla="*/ 340519 h 1121569"/>
                        <a:gd name="connsiteX59" fmla="*/ 569118 w 576262"/>
                        <a:gd name="connsiteY59" fmla="*/ 390525 h 1121569"/>
                        <a:gd name="connsiteX60" fmla="*/ 571500 w 576262"/>
                        <a:gd name="connsiteY60" fmla="*/ 407194 h 1121569"/>
                        <a:gd name="connsiteX61" fmla="*/ 573881 w 576262"/>
                        <a:gd name="connsiteY61" fmla="*/ 431007 h 1121569"/>
                        <a:gd name="connsiteX62" fmla="*/ 576262 w 576262"/>
                        <a:gd name="connsiteY62" fmla="*/ 445294 h 1121569"/>
                        <a:gd name="connsiteX63" fmla="*/ 573881 w 576262"/>
                        <a:gd name="connsiteY63" fmla="*/ 483394 h 1121569"/>
                        <a:gd name="connsiteX64" fmla="*/ 571500 w 576262"/>
                        <a:gd name="connsiteY64" fmla="*/ 490538 h 1121569"/>
                        <a:gd name="connsiteX65" fmla="*/ 564356 w 576262"/>
                        <a:gd name="connsiteY65" fmla="*/ 516732 h 1121569"/>
                        <a:gd name="connsiteX66" fmla="*/ 561975 w 576262"/>
                        <a:gd name="connsiteY66" fmla="*/ 523875 h 1121569"/>
                        <a:gd name="connsiteX67" fmla="*/ 557212 w 576262"/>
                        <a:gd name="connsiteY67" fmla="*/ 531019 h 1121569"/>
                        <a:gd name="connsiteX68" fmla="*/ 554831 w 576262"/>
                        <a:gd name="connsiteY68" fmla="*/ 538163 h 1121569"/>
                        <a:gd name="connsiteX69" fmla="*/ 552450 w 576262"/>
                        <a:gd name="connsiteY69" fmla="*/ 550069 h 1121569"/>
                        <a:gd name="connsiteX70" fmla="*/ 547687 w 576262"/>
                        <a:gd name="connsiteY70" fmla="*/ 559594 h 1121569"/>
                        <a:gd name="connsiteX71" fmla="*/ 542925 w 576262"/>
                        <a:gd name="connsiteY71" fmla="*/ 592932 h 1121569"/>
                        <a:gd name="connsiteX72" fmla="*/ 540543 w 576262"/>
                        <a:gd name="connsiteY72" fmla="*/ 600075 h 1121569"/>
                        <a:gd name="connsiteX73" fmla="*/ 533400 w 576262"/>
                        <a:gd name="connsiteY73" fmla="*/ 607219 h 1121569"/>
                        <a:gd name="connsiteX74" fmla="*/ 526256 w 576262"/>
                        <a:gd name="connsiteY74" fmla="*/ 623888 h 1121569"/>
                        <a:gd name="connsiteX75" fmla="*/ 523875 w 576262"/>
                        <a:gd name="connsiteY75" fmla="*/ 631032 h 1121569"/>
                        <a:gd name="connsiteX76" fmla="*/ 519112 w 576262"/>
                        <a:gd name="connsiteY76" fmla="*/ 642938 h 1121569"/>
                        <a:gd name="connsiteX77" fmla="*/ 516731 w 576262"/>
                        <a:gd name="connsiteY77" fmla="*/ 650082 h 1121569"/>
                        <a:gd name="connsiteX78" fmla="*/ 511968 w 576262"/>
                        <a:gd name="connsiteY78" fmla="*/ 657225 h 1121569"/>
                        <a:gd name="connsiteX79" fmla="*/ 500062 w 576262"/>
                        <a:gd name="connsiteY79" fmla="*/ 676275 h 1121569"/>
                        <a:gd name="connsiteX80" fmla="*/ 492918 w 576262"/>
                        <a:gd name="connsiteY80" fmla="*/ 692944 h 1121569"/>
                        <a:gd name="connsiteX81" fmla="*/ 483393 w 576262"/>
                        <a:gd name="connsiteY81" fmla="*/ 707232 h 1121569"/>
                        <a:gd name="connsiteX82" fmla="*/ 473868 w 576262"/>
                        <a:gd name="connsiteY82" fmla="*/ 721519 h 1121569"/>
                        <a:gd name="connsiteX83" fmla="*/ 466725 w 576262"/>
                        <a:gd name="connsiteY83" fmla="*/ 723900 h 1121569"/>
                        <a:gd name="connsiteX84" fmla="*/ 461962 w 576262"/>
                        <a:gd name="connsiteY84" fmla="*/ 731044 h 1121569"/>
                        <a:gd name="connsiteX85" fmla="*/ 454818 w 576262"/>
                        <a:gd name="connsiteY85" fmla="*/ 735807 h 1121569"/>
                        <a:gd name="connsiteX86" fmla="*/ 450056 w 576262"/>
                        <a:gd name="connsiteY86" fmla="*/ 750094 h 1121569"/>
                        <a:gd name="connsiteX87" fmla="*/ 442912 w 576262"/>
                        <a:gd name="connsiteY87" fmla="*/ 757238 h 1121569"/>
                        <a:gd name="connsiteX88" fmla="*/ 438150 w 576262"/>
                        <a:gd name="connsiteY88" fmla="*/ 764382 h 1121569"/>
                        <a:gd name="connsiteX89" fmla="*/ 431006 w 576262"/>
                        <a:gd name="connsiteY89" fmla="*/ 769144 h 1121569"/>
                        <a:gd name="connsiteX90" fmla="*/ 428625 w 576262"/>
                        <a:gd name="connsiteY90" fmla="*/ 792957 h 1121569"/>
                        <a:gd name="connsiteX91" fmla="*/ 447675 w 576262"/>
                        <a:gd name="connsiteY91" fmla="*/ 790575 h 1121569"/>
                        <a:gd name="connsiteX92" fmla="*/ 461962 w 576262"/>
                        <a:gd name="connsiteY92" fmla="*/ 785813 h 1121569"/>
                        <a:gd name="connsiteX93" fmla="*/ 469106 w 576262"/>
                        <a:gd name="connsiteY93" fmla="*/ 776288 h 1121569"/>
                        <a:gd name="connsiteX94" fmla="*/ 473868 w 576262"/>
                        <a:gd name="connsiteY94" fmla="*/ 769144 h 1121569"/>
                        <a:gd name="connsiteX95" fmla="*/ 471487 w 576262"/>
                        <a:gd name="connsiteY95" fmla="*/ 776288 h 1121569"/>
                        <a:gd name="connsiteX96" fmla="*/ 457200 w 576262"/>
                        <a:gd name="connsiteY96" fmla="*/ 781050 h 1121569"/>
                        <a:gd name="connsiteX97" fmla="*/ 426243 w 576262"/>
                        <a:gd name="connsiteY97" fmla="*/ 785813 h 1121569"/>
                        <a:gd name="connsiteX98" fmla="*/ 414337 w 576262"/>
                        <a:gd name="connsiteY98" fmla="*/ 797719 h 1121569"/>
                        <a:gd name="connsiteX99" fmla="*/ 419100 w 576262"/>
                        <a:gd name="connsiteY99" fmla="*/ 804863 h 1121569"/>
                        <a:gd name="connsiteX100" fmla="*/ 411956 w 576262"/>
                        <a:gd name="connsiteY100" fmla="*/ 840582 h 1121569"/>
                        <a:gd name="connsiteX101" fmla="*/ 409575 w 576262"/>
                        <a:gd name="connsiteY101" fmla="*/ 847725 h 1121569"/>
                        <a:gd name="connsiteX102" fmla="*/ 402431 w 576262"/>
                        <a:gd name="connsiteY102" fmla="*/ 852488 h 1121569"/>
                        <a:gd name="connsiteX103" fmla="*/ 400050 w 576262"/>
                        <a:gd name="connsiteY103" fmla="*/ 859632 h 1121569"/>
                        <a:gd name="connsiteX104" fmla="*/ 383381 w 576262"/>
                        <a:gd name="connsiteY104" fmla="*/ 866775 h 1121569"/>
                        <a:gd name="connsiteX105" fmla="*/ 378618 w 576262"/>
                        <a:gd name="connsiteY105" fmla="*/ 873919 h 1121569"/>
                        <a:gd name="connsiteX106" fmla="*/ 381000 w 576262"/>
                        <a:gd name="connsiteY106" fmla="*/ 890588 h 1121569"/>
                        <a:gd name="connsiteX107" fmla="*/ 395287 w 576262"/>
                        <a:gd name="connsiteY107" fmla="*/ 904875 h 1121569"/>
                        <a:gd name="connsiteX108" fmla="*/ 400050 w 576262"/>
                        <a:gd name="connsiteY108" fmla="*/ 912019 h 1121569"/>
                        <a:gd name="connsiteX109" fmla="*/ 404812 w 576262"/>
                        <a:gd name="connsiteY109" fmla="*/ 952500 h 1121569"/>
                        <a:gd name="connsiteX110" fmla="*/ 402431 w 576262"/>
                        <a:gd name="connsiteY110" fmla="*/ 1016794 h 1121569"/>
                        <a:gd name="connsiteX111" fmla="*/ 400050 w 576262"/>
                        <a:gd name="connsiteY111" fmla="*/ 1038225 h 1121569"/>
                        <a:gd name="connsiteX112" fmla="*/ 381000 w 576262"/>
                        <a:gd name="connsiteY112" fmla="*/ 1069182 h 1121569"/>
                        <a:gd name="connsiteX113" fmla="*/ 376237 w 576262"/>
                        <a:gd name="connsiteY113" fmla="*/ 1085850 h 1121569"/>
                        <a:gd name="connsiteX114" fmla="*/ 373856 w 576262"/>
                        <a:gd name="connsiteY114" fmla="*/ 1092994 h 1121569"/>
                        <a:gd name="connsiteX115" fmla="*/ 364331 w 576262"/>
                        <a:gd name="connsiteY115" fmla="*/ 1107282 h 1121569"/>
                        <a:gd name="connsiteX116" fmla="*/ 357187 w 576262"/>
                        <a:gd name="connsiteY116" fmla="*/ 1121569 h 1121569"/>
                        <a:gd name="connsiteX117" fmla="*/ 338137 w 576262"/>
                        <a:gd name="connsiteY117" fmla="*/ 1119188 h 1121569"/>
                        <a:gd name="connsiteX118" fmla="*/ 330993 w 576262"/>
                        <a:gd name="connsiteY118" fmla="*/ 1116807 h 1121569"/>
                        <a:gd name="connsiteX119" fmla="*/ 328612 w 576262"/>
                        <a:gd name="connsiteY119" fmla="*/ 1109663 h 1121569"/>
                        <a:gd name="connsiteX120" fmla="*/ 316706 w 576262"/>
                        <a:gd name="connsiteY120" fmla="*/ 1107282 h 1121569"/>
                        <a:gd name="connsiteX121" fmla="*/ 309562 w 576262"/>
                        <a:gd name="connsiteY121" fmla="*/ 1104900 h 1121569"/>
                        <a:gd name="connsiteX122" fmla="*/ 304800 w 576262"/>
                        <a:gd name="connsiteY122" fmla="*/ 1097757 h 1121569"/>
                        <a:gd name="connsiteX123" fmla="*/ 302418 w 576262"/>
                        <a:gd name="connsiteY123" fmla="*/ 1085850 h 1121569"/>
                        <a:gd name="connsiteX124" fmla="*/ 300037 w 576262"/>
                        <a:gd name="connsiteY124" fmla="*/ 1078707 h 1121569"/>
                        <a:gd name="connsiteX125" fmla="*/ 297656 w 576262"/>
                        <a:gd name="connsiteY125" fmla="*/ 1035844 h 1121569"/>
                        <a:gd name="connsiteX126" fmla="*/ 290512 w 576262"/>
                        <a:gd name="connsiteY126" fmla="*/ 1038225 h 1121569"/>
                        <a:gd name="connsiteX127" fmla="*/ 283368 w 576262"/>
                        <a:gd name="connsiteY127" fmla="*/ 1054894 h 1121569"/>
                        <a:gd name="connsiteX128" fmla="*/ 278606 w 576262"/>
                        <a:gd name="connsiteY128" fmla="*/ 1076325 h 1121569"/>
                        <a:gd name="connsiteX129" fmla="*/ 271462 w 576262"/>
                        <a:gd name="connsiteY129" fmla="*/ 1083469 h 1121569"/>
                        <a:gd name="connsiteX130" fmla="*/ 238125 w 576262"/>
                        <a:gd name="connsiteY130" fmla="*/ 1078707 h 1121569"/>
                        <a:gd name="connsiteX131" fmla="*/ 230981 w 576262"/>
                        <a:gd name="connsiteY131" fmla="*/ 1073944 h 1121569"/>
                        <a:gd name="connsiteX132" fmla="*/ 223837 w 576262"/>
                        <a:gd name="connsiteY132" fmla="*/ 1059657 h 1121569"/>
                        <a:gd name="connsiteX133" fmla="*/ 214312 w 576262"/>
                        <a:gd name="connsiteY133" fmla="*/ 1054894 h 1121569"/>
                        <a:gd name="connsiteX134" fmla="*/ 200025 w 576262"/>
                        <a:gd name="connsiteY134" fmla="*/ 1045369 h 1121569"/>
                        <a:gd name="connsiteX135" fmla="*/ 207168 w 576262"/>
                        <a:gd name="connsiteY135" fmla="*/ 1014413 h 1121569"/>
                        <a:gd name="connsiteX136" fmla="*/ 209550 w 576262"/>
                        <a:gd name="connsiteY136" fmla="*/ 1007269 h 1121569"/>
                        <a:gd name="connsiteX137" fmla="*/ 216693 w 576262"/>
                        <a:gd name="connsiteY137" fmla="*/ 997744 h 1121569"/>
                        <a:gd name="connsiteX138" fmla="*/ 219075 w 576262"/>
                        <a:gd name="connsiteY138" fmla="*/ 990600 h 1121569"/>
                        <a:gd name="connsiteX139" fmla="*/ 228600 w 576262"/>
                        <a:gd name="connsiteY139" fmla="*/ 973932 h 1121569"/>
                        <a:gd name="connsiteX140" fmla="*/ 230981 w 576262"/>
                        <a:gd name="connsiteY140" fmla="*/ 966788 h 1121569"/>
                        <a:gd name="connsiteX141" fmla="*/ 240506 w 576262"/>
                        <a:gd name="connsiteY141" fmla="*/ 950119 h 1121569"/>
                        <a:gd name="connsiteX142" fmla="*/ 233362 w 576262"/>
                        <a:gd name="connsiteY142" fmla="*/ 952500 h 1121569"/>
                        <a:gd name="connsiteX143" fmla="*/ 209550 w 576262"/>
                        <a:gd name="connsiteY143" fmla="*/ 969169 h 1121569"/>
                        <a:gd name="connsiteX144" fmla="*/ 204787 w 576262"/>
                        <a:gd name="connsiteY144" fmla="*/ 976313 h 1121569"/>
                        <a:gd name="connsiteX145" fmla="*/ 197643 w 576262"/>
                        <a:gd name="connsiteY145" fmla="*/ 981075 h 1121569"/>
                        <a:gd name="connsiteX146" fmla="*/ 185737 w 576262"/>
                        <a:gd name="connsiteY146" fmla="*/ 990600 h 1121569"/>
                        <a:gd name="connsiteX147" fmla="*/ 176212 w 576262"/>
                        <a:gd name="connsiteY147" fmla="*/ 1000125 h 1121569"/>
                        <a:gd name="connsiteX148" fmla="*/ 161925 w 576262"/>
                        <a:gd name="connsiteY148" fmla="*/ 1004888 h 1121569"/>
                        <a:gd name="connsiteX149" fmla="*/ 154781 w 576262"/>
                        <a:gd name="connsiteY149" fmla="*/ 1007269 h 1121569"/>
                        <a:gd name="connsiteX150" fmla="*/ 111918 w 576262"/>
                        <a:gd name="connsiteY150" fmla="*/ 1012032 h 1121569"/>
                        <a:gd name="connsiteX151" fmla="*/ 104775 w 576262"/>
                        <a:gd name="connsiteY151" fmla="*/ 1009650 h 1121569"/>
                        <a:gd name="connsiteX152" fmla="*/ 83343 w 576262"/>
                        <a:gd name="connsiteY152" fmla="*/ 992982 h 1121569"/>
                        <a:gd name="connsiteX153" fmla="*/ 73818 w 576262"/>
                        <a:gd name="connsiteY153" fmla="*/ 966788 h 1121569"/>
                        <a:gd name="connsiteX154" fmla="*/ 76200 w 576262"/>
                        <a:gd name="connsiteY154" fmla="*/ 959644 h 1121569"/>
                        <a:gd name="connsiteX155" fmla="*/ 88106 w 576262"/>
                        <a:gd name="connsiteY155" fmla="*/ 942975 h 1121569"/>
                        <a:gd name="connsiteX156" fmla="*/ 95250 w 576262"/>
                        <a:gd name="connsiteY156" fmla="*/ 935832 h 1121569"/>
                        <a:gd name="connsiteX157" fmla="*/ 111918 w 576262"/>
                        <a:gd name="connsiteY157" fmla="*/ 916782 h 1121569"/>
                        <a:gd name="connsiteX158" fmla="*/ 116681 w 576262"/>
                        <a:gd name="connsiteY158" fmla="*/ 909638 h 1121569"/>
                        <a:gd name="connsiteX159" fmla="*/ 100012 w 576262"/>
                        <a:gd name="connsiteY159" fmla="*/ 919163 h 1121569"/>
                        <a:gd name="connsiteX160" fmla="*/ 85725 w 576262"/>
                        <a:gd name="connsiteY160" fmla="*/ 928688 h 1121569"/>
                        <a:gd name="connsiteX161" fmla="*/ 76200 w 576262"/>
                        <a:gd name="connsiteY161" fmla="*/ 931069 h 1121569"/>
                        <a:gd name="connsiteX162" fmla="*/ 52387 w 576262"/>
                        <a:gd name="connsiteY162" fmla="*/ 938213 h 1121569"/>
                        <a:gd name="connsiteX163" fmla="*/ 16668 w 576262"/>
                        <a:gd name="connsiteY163" fmla="*/ 935832 h 1121569"/>
                        <a:gd name="connsiteX164" fmla="*/ 9525 w 576262"/>
                        <a:gd name="connsiteY164" fmla="*/ 933450 h 1121569"/>
                        <a:gd name="connsiteX165" fmla="*/ 2381 w 576262"/>
                        <a:gd name="connsiteY165" fmla="*/ 926307 h 1121569"/>
                        <a:gd name="connsiteX166" fmla="*/ 0 w 576262"/>
                        <a:gd name="connsiteY166" fmla="*/ 919163 h 1121569"/>
                        <a:gd name="connsiteX167" fmla="*/ 2381 w 576262"/>
                        <a:gd name="connsiteY167" fmla="*/ 871538 h 1121569"/>
                        <a:gd name="connsiteX168" fmla="*/ 7143 w 576262"/>
                        <a:gd name="connsiteY168" fmla="*/ 864394 h 1121569"/>
                        <a:gd name="connsiteX169" fmla="*/ 28575 w 576262"/>
                        <a:gd name="connsiteY169" fmla="*/ 852488 h 1121569"/>
                        <a:gd name="connsiteX170" fmla="*/ 38100 w 576262"/>
                        <a:gd name="connsiteY170" fmla="*/ 850107 h 1121569"/>
                        <a:gd name="connsiteX171" fmla="*/ 47625 w 576262"/>
                        <a:gd name="connsiteY171" fmla="*/ 845344 h 1121569"/>
                        <a:gd name="connsiteX172" fmla="*/ 57150 w 576262"/>
                        <a:gd name="connsiteY172" fmla="*/ 842963 h 1121569"/>
                        <a:gd name="connsiteX173" fmla="*/ 80962 w 576262"/>
                        <a:gd name="connsiteY173" fmla="*/ 838200 h 1121569"/>
                        <a:gd name="connsiteX174" fmla="*/ 92868 w 576262"/>
                        <a:gd name="connsiteY174" fmla="*/ 835819 h 1121569"/>
                        <a:gd name="connsiteX175" fmla="*/ 107156 w 576262"/>
                        <a:gd name="connsiteY175" fmla="*/ 831057 h 1121569"/>
                        <a:gd name="connsiteX176" fmla="*/ 126206 w 576262"/>
                        <a:gd name="connsiteY176" fmla="*/ 826294 h 1121569"/>
                        <a:gd name="connsiteX177" fmla="*/ 142875 w 576262"/>
                        <a:gd name="connsiteY177" fmla="*/ 819150 h 1121569"/>
                        <a:gd name="connsiteX178" fmla="*/ 161925 w 576262"/>
                        <a:gd name="connsiteY178" fmla="*/ 804863 h 1121569"/>
                        <a:gd name="connsiteX179" fmla="*/ 190500 w 576262"/>
                        <a:gd name="connsiteY179" fmla="*/ 795338 h 1121569"/>
                        <a:gd name="connsiteX180" fmla="*/ 197643 w 576262"/>
                        <a:gd name="connsiteY180" fmla="*/ 792957 h 1121569"/>
                        <a:gd name="connsiteX181" fmla="*/ 211931 w 576262"/>
                        <a:gd name="connsiteY181" fmla="*/ 783432 h 1121569"/>
                        <a:gd name="connsiteX182" fmla="*/ 226218 w 576262"/>
                        <a:gd name="connsiteY182" fmla="*/ 771525 h 1121569"/>
                        <a:gd name="connsiteX183" fmla="*/ 238125 w 576262"/>
                        <a:gd name="connsiteY183" fmla="*/ 757238 h 1121569"/>
                        <a:gd name="connsiteX184" fmla="*/ 250031 w 576262"/>
                        <a:gd name="connsiteY184" fmla="*/ 742950 h 1121569"/>
                        <a:gd name="connsiteX185" fmla="*/ 257175 w 576262"/>
                        <a:gd name="connsiteY185" fmla="*/ 723900 h 1121569"/>
                        <a:gd name="connsiteX186" fmla="*/ 264318 w 576262"/>
                        <a:gd name="connsiteY186" fmla="*/ 697707 h 1121569"/>
                        <a:gd name="connsiteX187" fmla="*/ 264318 w 576262"/>
                        <a:gd name="connsiteY187" fmla="*/ 531019 h 1121569"/>
                        <a:gd name="connsiteX188" fmla="*/ 261937 w 576262"/>
                        <a:gd name="connsiteY188" fmla="*/ 521494 h 1121569"/>
                        <a:gd name="connsiteX189" fmla="*/ 257175 w 576262"/>
                        <a:gd name="connsiteY189" fmla="*/ 495300 h 1121569"/>
                        <a:gd name="connsiteX190" fmla="*/ 254793 w 576262"/>
                        <a:gd name="connsiteY190" fmla="*/ 466725 h 1121569"/>
                        <a:gd name="connsiteX191" fmla="*/ 252412 w 576262"/>
                        <a:gd name="connsiteY191" fmla="*/ 457200 h 1121569"/>
                        <a:gd name="connsiteX192" fmla="*/ 250031 w 576262"/>
                        <a:gd name="connsiteY192" fmla="*/ 440532 h 1121569"/>
                        <a:gd name="connsiteX193" fmla="*/ 247650 w 576262"/>
                        <a:gd name="connsiteY193" fmla="*/ 433388 h 1121569"/>
                        <a:gd name="connsiteX194" fmla="*/ 245268 w 576262"/>
                        <a:gd name="connsiteY194" fmla="*/ 421482 h 1121569"/>
                        <a:gd name="connsiteX195" fmla="*/ 235743 w 576262"/>
                        <a:gd name="connsiteY195" fmla="*/ 397669 h 1121569"/>
                        <a:gd name="connsiteX196" fmla="*/ 230981 w 576262"/>
                        <a:gd name="connsiteY196" fmla="*/ 378619 h 1121569"/>
                        <a:gd name="connsiteX197" fmla="*/ 223837 w 576262"/>
                        <a:gd name="connsiteY197" fmla="*/ 369094 h 1121569"/>
                        <a:gd name="connsiteX198" fmla="*/ 219075 w 576262"/>
                        <a:gd name="connsiteY198" fmla="*/ 361950 h 1121569"/>
                        <a:gd name="connsiteX199" fmla="*/ 209550 w 576262"/>
                        <a:gd name="connsiteY199" fmla="*/ 342900 h 1121569"/>
                        <a:gd name="connsiteX200" fmla="*/ 197643 w 576262"/>
                        <a:gd name="connsiteY200" fmla="*/ 323850 h 1121569"/>
                        <a:gd name="connsiteX201" fmla="*/ 185737 w 576262"/>
                        <a:gd name="connsiteY201" fmla="*/ 314325 h 1121569"/>
                        <a:gd name="connsiteX202" fmla="*/ 171450 w 576262"/>
                        <a:gd name="connsiteY202" fmla="*/ 302419 h 1121569"/>
                        <a:gd name="connsiteX203" fmla="*/ 142875 w 576262"/>
                        <a:gd name="connsiteY203" fmla="*/ 278607 h 11215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</a:cxnLst>
                      <a:rect l="l" t="t" r="r" b="b"/>
                      <a:pathLst>
                        <a:path w="576262" h="1121569">
                          <a:moveTo>
                            <a:pt x="142875" y="278607"/>
                          </a:moveTo>
                          <a:cubicBezTo>
                            <a:pt x="136525" y="272654"/>
                            <a:pt x="137209" y="270008"/>
                            <a:pt x="133350" y="266700"/>
                          </a:cubicBezTo>
                          <a:cubicBezTo>
                            <a:pt x="131444" y="265066"/>
                            <a:pt x="128166" y="265887"/>
                            <a:pt x="126206" y="264319"/>
                          </a:cubicBezTo>
                          <a:cubicBezTo>
                            <a:pt x="123971" y="262531"/>
                            <a:pt x="123467" y="259199"/>
                            <a:pt x="121443" y="257175"/>
                          </a:cubicBezTo>
                          <a:cubicBezTo>
                            <a:pt x="118637" y="254369"/>
                            <a:pt x="115093" y="252413"/>
                            <a:pt x="111918" y="250032"/>
                          </a:cubicBezTo>
                          <a:cubicBezTo>
                            <a:pt x="98271" y="229559"/>
                            <a:pt x="116443" y="253652"/>
                            <a:pt x="100012" y="240507"/>
                          </a:cubicBezTo>
                          <a:cubicBezTo>
                            <a:pt x="84625" y="228197"/>
                            <a:pt x="106063" y="236967"/>
                            <a:pt x="88106" y="230982"/>
                          </a:cubicBezTo>
                          <a:cubicBezTo>
                            <a:pt x="86169" y="225171"/>
                            <a:pt x="85579" y="221311"/>
                            <a:pt x="80962" y="216694"/>
                          </a:cubicBezTo>
                          <a:cubicBezTo>
                            <a:pt x="78938" y="214670"/>
                            <a:pt x="76199" y="213519"/>
                            <a:pt x="73818" y="211932"/>
                          </a:cubicBezTo>
                          <a:lnTo>
                            <a:pt x="59531" y="190500"/>
                          </a:lnTo>
                          <a:lnTo>
                            <a:pt x="54768" y="183357"/>
                          </a:lnTo>
                          <a:cubicBezTo>
                            <a:pt x="53180" y="180976"/>
                            <a:pt x="52030" y="178237"/>
                            <a:pt x="50006" y="176213"/>
                          </a:cubicBezTo>
                          <a:lnTo>
                            <a:pt x="42862" y="169069"/>
                          </a:lnTo>
                          <a:cubicBezTo>
                            <a:pt x="42068" y="166688"/>
                            <a:pt x="41171" y="164339"/>
                            <a:pt x="40481" y="161925"/>
                          </a:cubicBezTo>
                          <a:cubicBezTo>
                            <a:pt x="39461" y="158356"/>
                            <a:pt x="37625" y="149070"/>
                            <a:pt x="35718" y="145257"/>
                          </a:cubicBezTo>
                          <a:cubicBezTo>
                            <a:pt x="34438" y="142697"/>
                            <a:pt x="32543" y="140494"/>
                            <a:pt x="30956" y="138113"/>
                          </a:cubicBezTo>
                          <a:cubicBezTo>
                            <a:pt x="30162" y="134938"/>
                            <a:pt x="29474" y="131735"/>
                            <a:pt x="28575" y="128588"/>
                          </a:cubicBezTo>
                          <a:cubicBezTo>
                            <a:pt x="26022" y="119655"/>
                            <a:pt x="25675" y="122165"/>
                            <a:pt x="23812" y="111919"/>
                          </a:cubicBezTo>
                          <a:cubicBezTo>
                            <a:pt x="20348" y="92865"/>
                            <a:pt x="21926" y="93002"/>
                            <a:pt x="19050" y="71438"/>
                          </a:cubicBezTo>
                          <a:cubicBezTo>
                            <a:pt x="18515" y="67426"/>
                            <a:pt x="17462" y="63501"/>
                            <a:pt x="16668" y="59532"/>
                          </a:cubicBezTo>
                          <a:cubicBezTo>
                            <a:pt x="17462" y="46832"/>
                            <a:pt x="17718" y="34087"/>
                            <a:pt x="19050" y="21432"/>
                          </a:cubicBezTo>
                          <a:cubicBezTo>
                            <a:pt x="19397" y="18134"/>
                            <a:pt x="23389" y="8896"/>
                            <a:pt x="26193" y="7144"/>
                          </a:cubicBezTo>
                          <a:cubicBezTo>
                            <a:pt x="30053" y="4731"/>
                            <a:pt x="44433" y="1394"/>
                            <a:pt x="50006" y="0"/>
                          </a:cubicBezTo>
                          <a:lnTo>
                            <a:pt x="197643" y="2382"/>
                          </a:lnTo>
                          <a:cubicBezTo>
                            <a:pt x="202711" y="2536"/>
                            <a:pt x="209349" y="5903"/>
                            <a:pt x="214312" y="7144"/>
                          </a:cubicBezTo>
                          <a:cubicBezTo>
                            <a:pt x="241237" y="13875"/>
                            <a:pt x="209855" y="4071"/>
                            <a:pt x="240506" y="14288"/>
                          </a:cubicBezTo>
                          <a:lnTo>
                            <a:pt x="290512" y="30957"/>
                          </a:lnTo>
                          <a:lnTo>
                            <a:pt x="304800" y="35719"/>
                          </a:lnTo>
                          <a:cubicBezTo>
                            <a:pt x="307181" y="36513"/>
                            <a:pt x="309613" y="37168"/>
                            <a:pt x="311943" y="38100"/>
                          </a:cubicBezTo>
                          <a:cubicBezTo>
                            <a:pt x="326180" y="43795"/>
                            <a:pt x="319795" y="41511"/>
                            <a:pt x="330993" y="45244"/>
                          </a:cubicBezTo>
                          <a:cubicBezTo>
                            <a:pt x="351458" y="58888"/>
                            <a:pt x="325571" y="42534"/>
                            <a:pt x="345281" y="52388"/>
                          </a:cubicBezTo>
                          <a:cubicBezTo>
                            <a:pt x="347841" y="53668"/>
                            <a:pt x="349865" y="55870"/>
                            <a:pt x="352425" y="57150"/>
                          </a:cubicBezTo>
                          <a:cubicBezTo>
                            <a:pt x="354670" y="58273"/>
                            <a:pt x="357374" y="58313"/>
                            <a:pt x="359568" y="59532"/>
                          </a:cubicBezTo>
                          <a:cubicBezTo>
                            <a:pt x="364572" y="62312"/>
                            <a:pt x="369093" y="65882"/>
                            <a:pt x="373856" y="69057"/>
                          </a:cubicBezTo>
                          <a:cubicBezTo>
                            <a:pt x="376237" y="70644"/>
                            <a:pt x="378976" y="71795"/>
                            <a:pt x="381000" y="73819"/>
                          </a:cubicBezTo>
                          <a:cubicBezTo>
                            <a:pt x="390167" y="82987"/>
                            <a:pt x="385341" y="79095"/>
                            <a:pt x="395287" y="85725"/>
                          </a:cubicBezTo>
                          <a:cubicBezTo>
                            <a:pt x="404017" y="98820"/>
                            <a:pt x="395289" y="87712"/>
                            <a:pt x="407193" y="97632"/>
                          </a:cubicBezTo>
                          <a:cubicBezTo>
                            <a:pt x="409780" y="99788"/>
                            <a:pt x="411780" y="102584"/>
                            <a:pt x="414337" y="104775"/>
                          </a:cubicBezTo>
                          <a:cubicBezTo>
                            <a:pt x="417350" y="107358"/>
                            <a:pt x="420611" y="109643"/>
                            <a:pt x="423862" y="111919"/>
                          </a:cubicBezTo>
                          <a:cubicBezTo>
                            <a:pt x="428551" y="115201"/>
                            <a:pt x="434103" y="117396"/>
                            <a:pt x="438150" y="121444"/>
                          </a:cubicBezTo>
                          <a:lnTo>
                            <a:pt x="445293" y="128588"/>
                          </a:lnTo>
                          <a:cubicBezTo>
                            <a:pt x="446087" y="130969"/>
                            <a:pt x="446552" y="133487"/>
                            <a:pt x="447675" y="135732"/>
                          </a:cubicBezTo>
                          <a:cubicBezTo>
                            <a:pt x="449547" y="139475"/>
                            <a:pt x="457782" y="149881"/>
                            <a:pt x="459581" y="152400"/>
                          </a:cubicBezTo>
                          <a:cubicBezTo>
                            <a:pt x="461244" y="154729"/>
                            <a:pt x="462511" y="157345"/>
                            <a:pt x="464343" y="159544"/>
                          </a:cubicBezTo>
                          <a:cubicBezTo>
                            <a:pt x="466499" y="162131"/>
                            <a:pt x="469331" y="164101"/>
                            <a:pt x="471487" y="166688"/>
                          </a:cubicBezTo>
                          <a:cubicBezTo>
                            <a:pt x="474211" y="169957"/>
                            <a:pt x="482226" y="183871"/>
                            <a:pt x="483393" y="185738"/>
                          </a:cubicBezTo>
                          <a:cubicBezTo>
                            <a:pt x="484910" y="188165"/>
                            <a:pt x="486293" y="190709"/>
                            <a:pt x="488156" y="192882"/>
                          </a:cubicBezTo>
                          <a:cubicBezTo>
                            <a:pt x="491078" y="196291"/>
                            <a:pt x="494506" y="199232"/>
                            <a:pt x="497681" y="202407"/>
                          </a:cubicBezTo>
                          <a:cubicBezTo>
                            <a:pt x="499268" y="205582"/>
                            <a:pt x="500562" y="208922"/>
                            <a:pt x="502443" y="211932"/>
                          </a:cubicBezTo>
                          <a:cubicBezTo>
                            <a:pt x="504546" y="215298"/>
                            <a:pt x="507311" y="218206"/>
                            <a:pt x="509587" y="221457"/>
                          </a:cubicBezTo>
                          <a:cubicBezTo>
                            <a:pt x="512869" y="226146"/>
                            <a:pt x="516079" y="230890"/>
                            <a:pt x="519112" y="235744"/>
                          </a:cubicBezTo>
                          <a:cubicBezTo>
                            <a:pt x="523081" y="242094"/>
                            <a:pt x="525723" y="249499"/>
                            <a:pt x="531018" y="254794"/>
                          </a:cubicBezTo>
                          <a:lnTo>
                            <a:pt x="545306" y="269082"/>
                          </a:lnTo>
                          <a:cubicBezTo>
                            <a:pt x="546100" y="272257"/>
                            <a:pt x="546788" y="275460"/>
                            <a:pt x="547687" y="278607"/>
                          </a:cubicBezTo>
                          <a:cubicBezTo>
                            <a:pt x="548376" y="281020"/>
                            <a:pt x="549408" y="283329"/>
                            <a:pt x="550068" y="285750"/>
                          </a:cubicBezTo>
                          <a:cubicBezTo>
                            <a:pt x="551790" y="292065"/>
                            <a:pt x="553243" y="298450"/>
                            <a:pt x="554831" y="304800"/>
                          </a:cubicBezTo>
                          <a:cubicBezTo>
                            <a:pt x="555625" y="307975"/>
                            <a:pt x="555748" y="311398"/>
                            <a:pt x="557212" y="314325"/>
                          </a:cubicBezTo>
                          <a:lnTo>
                            <a:pt x="561975" y="323850"/>
                          </a:lnTo>
                          <a:cubicBezTo>
                            <a:pt x="562769" y="329406"/>
                            <a:pt x="563908" y="334924"/>
                            <a:pt x="564356" y="340519"/>
                          </a:cubicBezTo>
                          <a:cubicBezTo>
                            <a:pt x="568335" y="390265"/>
                            <a:pt x="561956" y="369039"/>
                            <a:pt x="569118" y="390525"/>
                          </a:cubicBezTo>
                          <a:cubicBezTo>
                            <a:pt x="569912" y="396081"/>
                            <a:pt x="570844" y="401620"/>
                            <a:pt x="571500" y="407194"/>
                          </a:cubicBezTo>
                          <a:cubicBezTo>
                            <a:pt x="572432" y="415117"/>
                            <a:pt x="572892" y="423091"/>
                            <a:pt x="573881" y="431007"/>
                          </a:cubicBezTo>
                          <a:cubicBezTo>
                            <a:pt x="574480" y="435798"/>
                            <a:pt x="575468" y="440532"/>
                            <a:pt x="576262" y="445294"/>
                          </a:cubicBezTo>
                          <a:cubicBezTo>
                            <a:pt x="575468" y="457994"/>
                            <a:pt x="575213" y="470739"/>
                            <a:pt x="573881" y="483394"/>
                          </a:cubicBezTo>
                          <a:cubicBezTo>
                            <a:pt x="573618" y="485890"/>
                            <a:pt x="572109" y="488103"/>
                            <a:pt x="571500" y="490538"/>
                          </a:cubicBezTo>
                          <a:cubicBezTo>
                            <a:pt x="564769" y="517460"/>
                            <a:pt x="574571" y="486085"/>
                            <a:pt x="564356" y="516732"/>
                          </a:cubicBezTo>
                          <a:cubicBezTo>
                            <a:pt x="563562" y="519113"/>
                            <a:pt x="563367" y="521787"/>
                            <a:pt x="561975" y="523875"/>
                          </a:cubicBezTo>
                          <a:lnTo>
                            <a:pt x="557212" y="531019"/>
                          </a:lnTo>
                          <a:cubicBezTo>
                            <a:pt x="556418" y="533400"/>
                            <a:pt x="555440" y="535728"/>
                            <a:pt x="554831" y="538163"/>
                          </a:cubicBezTo>
                          <a:cubicBezTo>
                            <a:pt x="553849" y="542089"/>
                            <a:pt x="553730" y="546229"/>
                            <a:pt x="552450" y="550069"/>
                          </a:cubicBezTo>
                          <a:cubicBezTo>
                            <a:pt x="551327" y="553437"/>
                            <a:pt x="549275" y="556419"/>
                            <a:pt x="547687" y="559594"/>
                          </a:cubicBezTo>
                          <a:cubicBezTo>
                            <a:pt x="545791" y="578558"/>
                            <a:pt x="546908" y="578993"/>
                            <a:pt x="542925" y="592932"/>
                          </a:cubicBezTo>
                          <a:cubicBezTo>
                            <a:pt x="542235" y="595345"/>
                            <a:pt x="541935" y="597987"/>
                            <a:pt x="540543" y="600075"/>
                          </a:cubicBezTo>
                          <a:cubicBezTo>
                            <a:pt x="538675" y="602877"/>
                            <a:pt x="535781" y="604838"/>
                            <a:pt x="533400" y="607219"/>
                          </a:cubicBezTo>
                          <a:cubicBezTo>
                            <a:pt x="528442" y="627046"/>
                            <a:pt x="534479" y="607440"/>
                            <a:pt x="526256" y="623888"/>
                          </a:cubicBezTo>
                          <a:cubicBezTo>
                            <a:pt x="525134" y="626133"/>
                            <a:pt x="524756" y="628682"/>
                            <a:pt x="523875" y="631032"/>
                          </a:cubicBezTo>
                          <a:cubicBezTo>
                            <a:pt x="522374" y="635034"/>
                            <a:pt x="520613" y="638936"/>
                            <a:pt x="519112" y="642938"/>
                          </a:cubicBezTo>
                          <a:cubicBezTo>
                            <a:pt x="518231" y="645288"/>
                            <a:pt x="517854" y="647837"/>
                            <a:pt x="516731" y="650082"/>
                          </a:cubicBezTo>
                          <a:cubicBezTo>
                            <a:pt x="515451" y="652642"/>
                            <a:pt x="513485" y="654798"/>
                            <a:pt x="511968" y="657225"/>
                          </a:cubicBezTo>
                          <a:cubicBezTo>
                            <a:pt x="497608" y="680201"/>
                            <a:pt x="510945" y="659954"/>
                            <a:pt x="500062" y="676275"/>
                          </a:cubicBezTo>
                          <a:cubicBezTo>
                            <a:pt x="497598" y="683668"/>
                            <a:pt x="497334" y="685585"/>
                            <a:pt x="492918" y="692944"/>
                          </a:cubicBezTo>
                          <a:cubicBezTo>
                            <a:pt x="489973" y="697852"/>
                            <a:pt x="486568" y="702469"/>
                            <a:pt x="483393" y="707232"/>
                          </a:cubicBezTo>
                          <a:cubicBezTo>
                            <a:pt x="483392" y="707233"/>
                            <a:pt x="473869" y="721519"/>
                            <a:pt x="473868" y="721519"/>
                          </a:cubicBezTo>
                          <a:lnTo>
                            <a:pt x="466725" y="723900"/>
                          </a:lnTo>
                          <a:cubicBezTo>
                            <a:pt x="465137" y="726281"/>
                            <a:pt x="463986" y="729020"/>
                            <a:pt x="461962" y="731044"/>
                          </a:cubicBezTo>
                          <a:cubicBezTo>
                            <a:pt x="459938" y="733068"/>
                            <a:pt x="456335" y="733380"/>
                            <a:pt x="454818" y="735807"/>
                          </a:cubicBezTo>
                          <a:cubicBezTo>
                            <a:pt x="452157" y="740064"/>
                            <a:pt x="453606" y="746544"/>
                            <a:pt x="450056" y="750094"/>
                          </a:cubicBezTo>
                          <a:cubicBezTo>
                            <a:pt x="447675" y="752475"/>
                            <a:pt x="445068" y="754651"/>
                            <a:pt x="442912" y="757238"/>
                          </a:cubicBezTo>
                          <a:cubicBezTo>
                            <a:pt x="441080" y="759437"/>
                            <a:pt x="440174" y="762358"/>
                            <a:pt x="438150" y="764382"/>
                          </a:cubicBezTo>
                          <a:cubicBezTo>
                            <a:pt x="436126" y="766406"/>
                            <a:pt x="433387" y="767557"/>
                            <a:pt x="431006" y="769144"/>
                          </a:cubicBezTo>
                          <a:cubicBezTo>
                            <a:pt x="427282" y="774729"/>
                            <a:pt x="417694" y="785670"/>
                            <a:pt x="428625" y="792957"/>
                          </a:cubicBezTo>
                          <a:cubicBezTo>
                            <a:pt x="433950" y="796507"/>
                            <a:pt x="441325" y="791369"/>
                            <a:pt x="447675" y="790575"/>
                          </a:cubicBezTo>
                          <a:cubicBezTo>
                            <a:pt x="452437" y="788988"/>
                            <a:pt x="457785" y="788597"/>
                            <a:pt x="461962" y="785813"/>
                          </a:cubicBezTo>
                          <a:cubicBezTo>
                            <a:pt x="465264" y="783612"/>
                            <a:pt x="466799" y="779518"/>
                            <a:pt x="469106" y="776288"/>
                          </a:cubicBezTo>
                          <a:cubicBezTo>
                            <a:pt x="470769" y="773959"/>
                            <a:pt x="471006" y="769144"/>
                            <a:pt x="473868" y="769144"/>
                          </a:cubicBezTo>
                          <a:cubicBezTo>
                            <a:pt x="476378" y="769144"/>
                            <a:pt x="473530" y="774829"/>
                            <a:pt x="471487" y="776288"/>
                          </a:cubicBezTo>
                          <a:cubicBezTo>
                            <a:pt x="467402" y="779206"/>
                            <a:pt x="461962" y="779463"/>
                            <a:pt x="457200" y="781050"/>
                          </a:cubicBezTo>
                          <a:cubicBezTo>
                            <a:pt x="442483" y="785956"/>
                            <a:pt x="452569" y="783181"/>
                            <a:pt x="426243" y="785813"/>
                          </a:cubicBezTo>
                          <a:cubicBezTo>
                            <a:pt x="412977" y="790235"/>
                            <a:pt x="408667" y="786380"/>
                            <a:pt x="414337" y="797719"/>
                          </a:cubicBezTo>
                          <a:cubicBezTo>
                            <a:pt x="415617" y="800279"/>
                            <a:pt x="417512" y="802482"/>
                            <a:pt x="419100" y="804863"/>
                          </a:cubicBezTo>
                          <a:cubicBezTo>
                            <a:pt x="414799" y="856454"/>
                            <a:pt x="422523" y="819447"/>
                            <a:pt x="411956" y="840582"/>
                          </a:cubicBezTo>
                          <a:cubicBezTo>
                            <a:pt x="410834" y="842827"/>
                            <a:pt x="411143" y="845765"/>
                            <a:pt x="409575" y="847725"/>
                          </a:cubicBezTo>
                          <a:cubicBezTo>
                            <a:pt x="407787" y="849960"/>
                            <a:pt x="404812" y="850900"/>
                            <a:pt x="402431" y="852488"/>
                          </a:cubicBezTo>
                          <a:cubicBezTo>
                            <a:pt x="401637" y="854869"/>
                            <a:pt x="401618" y="857672"/>
                            <a:pt x="400050" y="859632"/>
                          </a:cubicBezTo>
                          <a:cubicBezTo>
                            <a:pt x="395939" y="864770"/>
                            <a:pt x="389100" y="865345"/>
                            <a:pt x="383381" y="866775"/>
                          </a:cubicBezTo>
                          <a:cubicBezTo>
                            <a:pt x="381793" y="869156"/>
                            <a:pt x="378903" y="871071"/>
                            <a:pt x="378618" y="873919"/>
                          </a:cubicBezTo>
                          <a:cubicBezTo>
                            <a:pt x="378060" y="879504"/>
                            <a:pt x="378339" y="885646"/>
                            <a:pt x="381000" y="890588"/>
                          </a:cubicBezTo>
                          <a:cubicBezTo>
                            <a:pt x="384193" y="896518"/>
                            <a:pt x="391551" y="899271"/>
                            <a:pt x="395287" y="904875"/>
                          </a:cubicBezTo>
                          <a:lnTo>
                            <a:pt x="400050" y="912019"/>
                          </a:lnTo>
                          <a:cubicBezTo>
                            <a:pt x="402320" y="925641"/>
                            <a:pt x="404812" y="938409"/>
                            <a:pt x="404812" y="952500"/>
                          </a:cubicBezTo>
                          <a:cubicBezTo>
                            <a:pt x="404812" y="973946"/>
                            <a:pt x="403620" y="995381"/>
                            <a:pt x="402431" y="1016794"/>
                          </a:cubicBezTo>
                          <a:cubicBezTo>
                            <a:pt x="402032" y="1023971"/>
                            <a:pt x="401232" y="1031135"/>
                            <a:pt x="400050" y="1038225"/>
                          </a:cubicBezTo>
                          <a:cubicBezTo>
                            <a:pt x="397906" y="1051087"/>
                            <a:pt x="385004" y="1057176"/>
                            <a:pt x="381000" y="1069182"/>
                          </a:cubicBezTo>
                          <a:cubicBezTo>
                            <a:pt x="375298" y="1086282"/>
                            <a:pt x="382206" y="1064955"/>
                            <a:pt x="376237" y="1085850"/>
                          </a:cubicBezTo>
                          <a:cubicBezTo>
                            <a:pt x="375547" y="1088264"/>
                            <a:pt x="375075" y="1090800"/>
                            <a:pt x="373856" y="1092994"/>
                          </a:cubicBezTo>
                          <a:cubicBezTo>
                            <a:pt x="371076" y="1097998"/>
                            <a:pt x="366141" y="1101852"/>
                            <a:pt x="364331" y="1107282"/>
                          </a:cubicBezTo>
                          <a:cubicBezTo>
                            <a:pt x="361045" y="1117140"/>
                            <a:pt x="363342" y="1112337"/>
                            <a:pt x="357187" y="1121569"/>
                          </a:cubicBezTo>
                          <a:cubicBezTo>
                            <a:pt x="350837" y="1120775"/>
                            <a:pt x="344433" y="1120333"/>
                            <a:pt x="338137" y="1119188"/>
                          </a:cubicBezTo>
                          <a:cubicBezTo>
                            <a:pt x="335667" y="1118739"/>
                            <a:pt x="332768" y="1118582"/>
                            <a:pt x="330993" y="1116807"/>
                          </a:cubicBezTo>
                          <a:cubicBezTo>
                            <a:pt x="329218" y="1115032"/>
                            <a:pt x="330701" y="1111055"/>
                            <a:pt x="328612" y="1109663"/>
                          </a:cubicBezTo>
                          <a:cubicBezTo>
                            <a:pt x="325245" y="1107418"/>
                            <a:pt x="320632" y="1108264"/>
                            <a:pt x="316706" y="1107282"/>
                          </a:cubicBezTo>
                          <a:cubicBezTo>
                            <a:pt x="314271" y="1106673"/>
                            <a:pt x="311943" y="1105694"/>
                            <a:pt x="309562" y="1104900"/>
                          </a:cubicBezTo>
                          <a:cubicBezTo>
                            <a:pt x="307975" y="1102519"/>
                            <a:pt x="305805" y="1100436"/>
                            <a:pt x="304800" y="1097757"/>
                          </a:cubicBezTo>
                          <a:cubicBezTo>
                            <a:pt x="303379" y="1093967"/>
                            <a:pt x="303400" y="1089777"/>
                            <a:pt x="302418" y="1085850"/>
                          </a:cubicBezTo>
                          <a:cubicBezTo>
                            <a:pt x="301809" y="1083415"/>
                            <a:pt x="300831" y="1081088"/>
                            <a:pt x="300037" y="1078707"/>
                          </a:cubicBezTo>
                          <a:cubicBezTo>
                            <a:pt x="299243" y="1064419"/>
                            <a:pt x="300933" y="1049773"/>
                            <a:pt x="297656" y="1035844"/>
                          </a:cubicBezTo>
                          <a:cubicBezTo>
                            <a:pt x="297081" y="1033401"/>
                            <a:pt x="292287" y="1036450"/>
                            <a:pt x="290512" y="1038225"/>
                          </a:cubicBezTo>
                          <a:cubicBezTo>
                            <a:pt x="287572" y="1041165"/>
                            <a:pt x="284791" y="1050627"/>
                            <a:pt x="283368" y="1054894"/>
                          </a:cubicBezTo>
                          <a:cubicBezTo>
                            <a:pt x="283080" y="1056622"/>
                            <a:pt x="281211" y="1072417"/>
                            <a:pt x="278606" y="1076325"/>
                          </a:cubicBezTo>
                          <a:cubicBezTo>
                            <a:pt x="276738" y="1079127"/>
                            <a:pt x="273843" y="1081088"/>
                            <a:pt x="271462" y="1083469"/>
                          </a:cubicBezTo>
                          <a:cubicBezTo>
                            <a:pt x="267266" y="1083049"/>
                            <a:pt x="246005" y="1082084"/>
                            <a:pt x="238125" y="1078707"/>
                          </a:cubicBezTo>
                          <a:cubicBezTo>
                            <a:pt x="235494" y="1077580"/>
                            <a:pt x="233362" y="1075532"/>
                            <a:pt x="230981" y="1073944"/>
                          </a:cubicBezTo>
                          <a:cubicBezTo>
                            <a:pt x="229355" y="1069066"/>
                            <a:pt x="228100" y="1063209"/>
                            <a:pt x="223837" y="1059657"/>
                          </a:cubicBezTo>
                          <a:cubicBezTo>
                            <a:pt x="221110" y="1057385"/>
                            <a:pt x="217201" y="1056957"/>
                            <a:pt x="214312" y="1054894"/>
                          </a:cubicBezTo>
                          <a:cubicBezTo>
                            <a:pt x="198706" y="1043746"/>
                            <a:pt x="215347" y="1050476"/>
                            <a:pt x="200025" y="1045369"/>
                          </a:cubicBezTo>
                          <a:cubicBezTo>
                            <a:pt x="203115" y="1023735"/>
                            <a:pt x="200632" y="1034021"/>
                            <a:pt x="207168" y="1014413"/>
                          </a:cubicBezTo>
                          <a:cubicBezTo>
                            <a:pt x="207962" y="1012032"/>
                            <a:pt x="208044" y="1009277"/>
                            <a:pt x="209550" y="1007269"/>
                          </a:cubicBezTo>
                          <a:lnTo>
                            <a:pt x="216693" y="997744"/>
                          </a:lnTo>
                          <a:cubicBezTo>
                            <a:pt x="217487" y="995363"/>
                            <a:pt x="217952" y="992845"/>
                            <a:pt x="219075" y="990600"/>
                          </a:cubicBezTo>
                          <a:cubicBezTo>
                            <a:pt x="231025" y="966702"/>
                            <a:pt x="216083" y="1003137"/>
                            <a:pt x="228600" y="973932"/>
                          </a:cubicBezTo>
                          <a:cubicBezTo>
                            <a:pt x="229589" y="971625"/>
                            <a:pt x="229859" y="969033"/>
                            <a:pt x="230981" y="966788"/>
                          </a:cubicBezTo>
                          <a:cubicBezTo>
                            <a:pt x="232167" y="964415"/>
                            <a:pt x="241340" y="952622"/>
                            <a:pt x="240506" y="950119"/>
                          </a:cubicBezTo>
                          <a:cubicBezTo>
                            <a:pt x="239712" y="947738"/>
                            <a:pt x="235743" y="951706"/>
                            <a:pt x="233362" y="952500"/>
                          </a:cubicBezTo>
                          <a:cubicBezTo>
                            <a:pt x="231027" y="954056"/>
                            <a:pt x="213076" y="965643"/>
                            <a:pt x="209550" y="969169"/>
                          </a:cubicBezTo>
                          <a:cubicBezTo>
                            <a:pt x="207526" y="971193"/>
                            <a:pt x="206811" y="974289"/>
                            <a:pt x="204787" y="976313"/>
                          </a:cubicBezTo>
                          <a:cubicBezTo>
                            <a:pt x="202763" y="978337"/>
                            <a:pt x="199933" y="979358"/>
                            <a:pt x="197643" y="981075"/>
                          </a:cubicBezTo>
                          <a:cubicBezTo>
                            <a:pt x="193577" y="984124"/>
                            <a:pt x="189536" y="987223"/>
                            <a:pt x="185737" y="990600"/>
                          </a:cubicBezTo>
                          <a:cubicBezTo>
                            <a:pt x="182381" y="993583"/>
                            <a:pt x="180062" y="997815"/>
                            <a:pt x="176212" y="1000125"/>
                          </a:cubicBezTo>
                          <a:cubicBezTo>
                            <a:pt x="171907" y="1002708"/>
                            <a:pt x="166687" y="1003300"/>
                            <a:pt x="161925" y="1004888"/>
                          </a:cubicBezTo>
                          <a:cubicBezTo>
                            <a:pt x="159544" y="1005682"/>
                            <a:pt x="157257" y="1006856"/>
                            <a:pt x="154781" y="1007269"/>
                          </a:cubicBezTo>
                          <a:cubicBezTo>
                            <a:pt x="131065" y="1011221"/>
                            <a:pt x="145305" y="1009249"/>
                            <a:pt x="111918" y="1012032"/>
                          </a:cubicBezTo>
                          <a:cubicBezTo>
                            <a:pt x="109537" y="1011238"/>
                            <a:pt x="106969" y="1010869"/>
                            <a:pt x="104775" y="1009650"/>
                          </a:cubicBezTo>
                          <a:cubicBezTo>
                            <a:pt x="91957" y="1002528"/>
                            <a:pt x="92022" y="1001659"/>
                            <a:pt x="83343" y="992982"/>
                          </a:cubicBezTo>
                          <a:cubicBezTo>
                            <a:pt x="77229" y="974639"/>
                            <a:pt x="80446" y="983355"/>
                            <a:pt x="73818" y="966788"/>
                          </a:cubicBezTo>
                          <a:cubicBezTo>
                            <a:pt x="74612" y="964407"/>
                            <a:pt x="75077" y="961889"/>
                            <a:pt x="76200" y="959644"/>
                          </a:cubicBezTo>
                          <a:cubicBezTo>
                            <a:pt x="77709" y="956625"/>
                            <a:pt x="86808" y="944489"/>
                            <a:pt x="88106" y="942975"/>
                          </a:cubicBezTo>
                          <a:cubicBezTo>
                            <a:pt x="90298" y="940418"/>
                            <a:pt x="93183" y="938490"/>
                            <a:pt x="95250" y="935832"/>
                          </a:cubicBezTo>
                          <a:cubicBezTo>
                            <a:pt x="110211" y="916597"/>
                            <a:pt x="98088" y="926002"/>
                            <a:pt x="111918" y="916782"/>
                          </a:cubicBezTo>
                          <a:lnTo>
                            <a:pt x="116681" y="909638"/>
                          </a:lnTo>
                          <a:cubicBezTo>
                            <a:pt x="85435" y="933074"/>
                            <a:pt x="123389" y="906176"/>
                            <a:pt x="100012" y="919163"/>
                          </a:cubicBezTo>
                          <a:cubicBezTo>
                            <a:pt x="95009" y="921943"/>
                            <a:pt x="90844" y="926128"/>
                            <a:pt x="85725" y="928688"/>
                          </a:cubicBezTo>
                          <a:cubicBezTo>
                            <a:pt x="82798" y="930152"/>
                            <a:pt x="79335" y="930129"/>
                            <a:pt x="76200" y="931069"/>
                          </a:cubicBezTo>
                          <a:cubicBezTo>
                            <a:pt x="47213" y="939765"/>
                            <a:pt x="74341" y="932725"/>
                            <a:pt x="52387" y="938213"/>
                          </a:cubicBezTo>
                          <a:cubicBezTo>
                            <a:pt x="40481" y="937419"/>
                            <a:pt x="28528" y="937150"/>
                            <a:pt x="16668" y="935832"/>
                          </a:cubicBezTo>
                          <a:cubicBezTo>
                            <a:pt x="14173" y="935555"/>
                            <a:pt x="11613" y="934842"/>
                            <a:pt x="9525" y="933450"/>
                          </a:cubicBezTo>
                          <a:cubicBezTo>
                            <a:pt x="6723" y="931582"/>
                            <a:pt x="4762" y="928688"/>
                            <a:pt x="2381" y="926307"/>
                          </a:cubicBezTo>
                          <a:cubicBezTo>
                            <a:pt x="1587" y="923926"/>
                            <a:pt x="0" y="921673"/>
                            <a:pt x="0" y="919163"/>
                          </a:cubicBezTo>
                          <a:cubicBezTo>
                            <a:pt x="0" y="903268"/>
                            <a:pt x="325" y="887299"/>
                            <a:pt x="2381" y="871538"/>
                          </a:cubicBezTo>
                          <a:cubicBezTo>
                            <a:pt x="2751" y="868700"/>
                            <a:pt x="4989" y="866279"/>
                            <a:pt x="7143" y="864394"/>
                          </a:cubicBezTo>
                          <a:cubicBezTo>
                            <a:pt x="15413" y="857158"/>
                            <a:pt x="19556" y="855065"/>
                            <a:pt x="28575" y="852488"/>
                          </a:cubicBezTo>
                          <a:cubicBezTo>
                            <a:pt x="31722" y="851589"/>
                            <a:pt x="34925" y="850901"/>
                            <a:pt x="38100" y="850107"/>
                          </a:cubicBezTo>
                          <a:cubicBezTo>
                            <a:pt x="41275" y="848519"/>
                            <a:pt x="44301" y="846590"/>
                            <a:pt x="47625" y="845344"/>
                          </a:cubicBezTo>
                          <a:cubicBezTo>
                            <a:pt x="50689" y="844195"/>
                            <a:pt x="53950" y="843649"/>
                            <a:pt x="57150" y="842963"/>
                          </a:cubicBezTo>
                          <a:cubicBezTo>
                            <a:pt x="65065" y="841267"/>
                            <a:pt x="73025" y="839788"/>
                            <a:pt x="80962" y="838200"/>
                          </a:cubicBezTo>
                          <a:cubicBezTo>
                            <a:pt x="84931" y="837406"/>
                            <a:pt x="89028" y="837099"/>
                            <a:pt x="92868" y="835819"/>
                          </a:cubicBezTo>
                          <a:cubicBezTo>
                            <a:pt x="97631" y="834232"/>
                            <a:pt x="102329" y="832436"/>
                            <a:pt x="107156" y="831057"/>
                          </a:cubicBezTo>
                          <a:cubicBezTo>
                            <a:pt x="113450" y="829259"/>
                            <a:pt x="120351" y="829221"/>
                            <a:pt x="126206" y="826294"/>
                          </a:cubicBezTo>
                          <a:cubicBezTo>
                            <a:pt x="137976" y="820409"/>
                            <a:pt x="132364" y="822655"/>
                            <a:pt x="142875" y="819150"/>
                          </a:cubicBezTo>
                          <a:cubicBezTo>
                            <a:pt x="149225" y="814388"/>
                            <a:pt x="154395" y="807373"/>
                            <a:pt x="161925" y="804863"/>
                          </a:cubicBezTo>
                          <a:lnTo>
                            <a:pt x="190500" y="795338"/>
                          </a:lnTo>
                          <a:lnTo>
                            <a:pt x="197643" y="792957"/>
                          </a:lnTo>
                          <a:cubicBezTo>
                            <a:pt x="202406" y="789782"/>
                            <a:pt x="207884" y="787479"/>
                            <a:pt x="211931" y="783432"/>
                          </a:cubicBezTo>
                          <a:cubicBezTo>
                            <a:pt x="221099" y="774264"/>
                            <a:pt x="216273" y="778156"/>
                            <a:pt x="226218" y="771525"/>
                          </a:cubicBezTo>
                          <a:cubicBezTo>
                            <a:pt x="238051" y="753779"/>
                            <a:pt x="222836" y="775586"/>
                            <a:pt x="238125" y="757238"/>
                          </a:cubicBezTo>
                          <a:cubicBezTo>
                            <a:pt x="254701" y="737346"/>
                            <a:pt x="229159" y="763822"/>
                            <a:pt x="250031" y="742950"/>
                          </a:cubicBezTo>
                          <a:cubicBezTo>
                            <a:pt x="258013" y="726984"/>
                            <a:pt x="252312" y="740108"/>
                            <a:pt x="257175" y="723900"/>
                          </a:cubicBezTo>
                          <a:cubicBezTo>
                            <a:pt x="264423" y="699741"/>
                            <a:pt x="259980" y="719399"/>
                            <a:pt x="264318" y="697707"/>
                          </a:cubicBezTo>
                          <a:cubicBezTo>
                            <a:pt x="269815" y="626273"/>
                            <a:pt x="268443" y="656809"/>
                            <a:pt x="264318" y="531019"/>
                          </a:cubicBezTo>
                          <a:cubicBezTo>
                            <a:pt x="264211" y="527748"/>
                            <a:pt x="262475" y="524722"/>
                            <a:pt x="261937" y="521494"/>
                          </a:cubicBezTo>
                          <a:cubicBezTo>
                            <a:pt x="257450" y="494568"/>
                            <a:pt x="262283" y="510628"/>
                            <a:pt x="257175" y="495300"/>
                          </a:cubicBezTo>
                          <a:cubicBezTo>
                            <a:pt x="256381" y="485775"/>
                            <a:pt x="255979" y="476209"/>
                            <a:pt x="254793" y="466725"/>
                          </a:cubicBezTo>
                          <a:cubicBezTo>
                            <a:pt x="254387" y="463478"/>
                            <a:pt x="252997" y="460420"/>
                            <a:pt x="252412" y="457200"/>
                          </a:cubicBezTo>
                          <a:cubicBezTo>
                            <a:pt x="251408" y="451678"/>
                            <a:pt x="251132" y="446035"/>
                            <a:pt x="250031" y="440532"/>
                          </a:cubicBezTo>
                          <a:cubicBezTo>
                            <a:pt x="249539" y="438071"/>
                            <a:pt x="248259" y="435823"/>
                            <a:pt x="247650" y="433388"/>
                          </a:cubicBezTo>
                          <a:cubicBezTo>
                            <a:pt x="246668" y="429462"/>
                            <a:pt x="246333" y="425387"/>
                            <a:pt x="245268" y="421482"/>
                          </a:cubicBezTo>
                          <a:cubicBezTo>
                            <a:pt x="241735" y="408529"/>
                            <a:pt x="241088" y="408359"/>
                            <a:pt x="235743" y="397669"/>
                          </a:cubicBezTo>
                          <a:cubicBezTo>
                            <a:pt x="235140" y="394656"/>
                            <a:pt x="233233" y="382561"/>
                            <a:pt x="230981" y="378619"/>
                          </a:cubicBezTo>
                          <a:cubicBezTo>
                            <a:pt x="229012" y="375173"/>
                            <a:pt x="226144" y="372324"/>
                            <a:pt x="223837" y="369094"/>
                          </a:cubicBezTo>
                          <a:cubicBezTo>
                            <a:pt x="222174" y="366765"/>
                            <a:pt x="220662" y="364331"/>
                            <a:pt x="219075" y="361950"/>
                          </a:cubicBezTo>
                          <a:cubicBezTo>
                            <a:pt x="213226" y="338561"/>
                            <a:pt x="221693" y="367187"/>
                            <a:pt x="209550" y="342900"/>
                          </a:cubicBezTo>
                          <a:cubicBezTo>
                            <a:pt x="199632" y="323065"/>
                            <a:pt x="211387" y="333013"/>
                            <a:pt x="197643" y="323850"/>
                          </a:cubicBezTo>
                          <a:cubicBezTo>
                            <a:pt x="186995" y="307878"/>
                            <a:pt x="199538" y="323525"/>
                            <a:pt x="185737" y="314325"/>
                          </a:cubicBezTo>
                          <a:cubicBezTo>
                            <a:pt x="176820" y="308380"/>
                            <a:pt x="181182" y="306312"/>
                            <a:pt x="171450" y="302419"/>
                          </a:cubicBezTo>
                          <a:cubicBezTo>
                            <a:pt x="169976" y="301829"/>
                            <a:pt x="149225" y="284560"/>
                            <a:pt x="142875" y="278607"/>
                          </a:cubicBezTo>
                          <a:close/>
                        </a:path>
                      </a:pathLst>
                    </a:cu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2" name="타원 61"/>
                    <p:cNvSpPr/>
                    <p:nvPr/>
                  </p:nvSpPr>
                  <p:spPr>
                    <a:xfrm>
                      <a:off x="1166336" y="1945481"/>
                      <a:ext cx="90488" cy="9048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3" name="원호 62"/>
                    <p:cNvSpPr/>
                    <p:nvPr/>
                  </p:nvSpPr>
                  <p:spPr>
                    <a:xfrm rot="18900000">
                      <a:off x="1124960" y="1936354"/>
                      <a:ext cx="117247" cy="138400"/>
                    </a:xfrm>
                    <a:prstGeom prst="arc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" name="원호 63"/>
                    <p:cNvSpPr/>
                    <p:nvPr/>
                  </p:nvSpPr>
                  <p:spPr>
                    <a:xfrm rot="18900000">
                      <a:off x="996373" y="1933974"/>
                      <a:ext cx="117247" cy="138400"/>
                    </a:xfrm>
                    <a:prstGeom prst="arc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5" name="원호 64"/>
                    <p:cNvSpPr/>
                    <p:nvPr/>
                  </p:nvSpPr>
                  <p:spPr>
                    <a:xfrm rot="7200000">
                      <a:off x="1053879" y="1984160"/>
                      <a:ext cx="117247" cy="138400"/>
                    </a:xfrm>
                    <a:prstGeom prst="arc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6" name="자유형 65"/>
                    <p:cNvSpPr/>
                    <p:nvPr/>
                  </p:nvSpPr>
                  <p:spPr>
                    <a:xfrm>
                      <a:off x="1104900" y="2078831"/>
                      <a:ext cx="295469" cy="121444"/>
                    </a:xfrm>
                    <a:custGeom>
                      <a:avLst/>
                      <a:gdLst>
                        <a:gd name="connsiteX0" fmla="*/ 0 w 295469"/>
                        <a:gd name="connsiteY0" fmla="*/ 121444 h 121444"/>
                        <a:gd name="connsiteX1" fmla="*/ 128588 w 295469"/>
                        <a:gd name="connsiteY1" fmla="*/ 114300 h 121444"/>
                        <a:gd name="connsiteX2" fmla="*/ 145256 w 295469"/>
                        <a:gd name="connsiteY2" fmla="*/ 109538 h 121444"/>
                        <a:gd name="connsiteX3" fmla="*/ 183356 w 295469"/>
                        <a:gd name="connsiteY3" fmla="*/ 102394 h 121444"/>
                        <a:gd name="connsiteX4" fmla="*/ 195263 w 295469"/>
                        <a:gd name="connsiteY4" fmla="*/ 97632 h 121444"/>
                        <a:gd name="connsiteX5" fmla="*/ 209550 w 295469"/>
                        <a:gd name="connsiteY5" fmla="*/ 92869 h 121444"/>
                        <a:gd name="connsiteX6" fmla="*/ 219075 w 295469"/>
                        <a:gd name="connsiteY6" fmla="*/ 88107 h 121444"/>
                        <a:gd name="connsiteX7" fmla="*/ 230981 w 295469"/>
                        <a:gd name="connsiteY7" fmla="*/ 83344 h 121444"/>
                        <a:gd name="connsiteX8" fmla="*/ 245269 w 295469"/>
                        <a:gd name="connsiteY8" fmla="*/ 71438 h 121444"/>
                        <a:gd name="connsiteX9" fmla="*/ 252413 w 295469"/>
                        <a:gd name="connsiteY9" fmla="*/ 69057 h 121444"/>
                        <a:gd name="connsiteX10" fmla="*/ 271463 w 295469"/>
                        <a:gd name="connsiteY10" fmla="*/ 52388 h 121444"/>
                        <a:gd name="connsiteX11" fmla="*/ 283369 w 295469"/>
                        <a:gd name="connsiteY11" fmla="*/ 30957 h 121444"/>
                        <a:gd name="connsiteX12" fmla="*/ 290513 w 295469"/>
                        <a:gd name="connsiteY12" fmla="*/ 28575 h 121444"/>
                        <a:gd name="connsiteX13" fmla="*/ 295275 w 295469"/>
                        <a:gd name="connsiteY13" fmla="*/ 11907 h 121444"/>
                        <a:gd name="connsiteX14" fmla="*/ 295275 w 295469"/>
                        <a:gd name="connsiteY14" fmla="*/ 0 h 121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95469" h="121444">
                          <a:moveTo>
                            <a:pt x="0" y="121444"/>
                          </a:moveTo>
                          <a:cubicBezTo>
                            <a:pt x="41514" y="120013"/>
                            <a:pt x="87099" y="119486"/>
                            <a:pt x="128588" y="114300"/>
                          </a:cubicBezTo>
                          <a:cubicBezTo>
                            <a:pt x="134322" y="113583"/>
                            <a:pt x="139626" y="110837"/>
                            <a:pt x="145256" y="109538"/>
                          </a:cubicBezTo>
                          <a:cubicBezTo>
                            <a:pt x="155848" y="107094"/>
                            <a:pt x="174392" y="105979"/>
                            <a:pt x="183356" y="102394"/>
                          </a:cubicBezTo>
                          <a:cubicBezTo>
                            <a:pt x="187325" y="100807"/>
                            <a:pt x="191246" y="99093"/>
                            <a:pt x="195263" y="97632"/>
                          </a:cubicBezTo>
                          <a:cubicBezTo>
                            <a:pt x="199981" y="95916"/>
                            <a:pt x="204889" y="94733"/>
                            <a:pt x="209550" y="92869"/>
                          </a:cubicBezTo>
                          <a:cubicBezTo>
                            <a:pt x="212846" y="91551"/>
                            <a:pt x="215831" y="89549"/>
                            <a:pt x="219075" y="88107"/>
                          </a:cubicBezTo>
                          <a:cubicBezTo>
                            <a:pt x="222981" y="86371"/>
                            <a:pt x="227158" y="85256"/>
                            <a:pt x="230981" y="83344"/>
                          </a:cubicBezTo>
                          <a:cubicBezTo>
                            <a:pt x="246570" y="75550"/>
                            <a:pt x="229461" y="81976"/>
                            <a:pt x="245269" y="71438"/>
                          </a:cubicBezTo>
                          <a:cubicBezTo>
                            <a:pt x="247358" y="70046"/>
                            <a:pt x="250032" y="69851"/>
                            <a:pt x="252413" y="69057"/>
                          </a:cubicBezTo>
                          <a:cubicBezTo>
                            <a:pt x="269081" y="57944"/>
                            <a:pt x="263525" y="64294"/>
                            <a:pt x="271463" y="52388"/>
                          </a:cubicBezTo>
                          <a:cubicBezTo>
                            <a:pt x="273560" y="46097"/>
                            <a:pt x="277227" y="33005"/>
                            <a:pt x="283369" y="30957"/>
                          </a:cubicBezTo>
                          <a:lnTo>
                            <a:pt x="290513" y="28575"/>
                          </a:lnTo>
                          <a:cubicBezTo>
                            <a:pt x="292018" y="24059"/>
                            <a:pt x="294777" y="16393"/>
                            <a:pt x="295275" y="11907"/>
                          </a:cubicBezTo>
                          <a:cubicBezTo>
                            <a:pt x="295713" y="7962"/>
                            <a:pt x="295275" y="3969"/>
                            <a:pt x="295275" y="0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7" name="자유형 66"/>
                    <p:cNvSpPr/>
                    <p:nvPr/>
                  </p:nvSpPr>
                  <p:spPr>
                    <a:xfrm>
                      <a:off x="1173956" y="2266950"/>
                      <a:ext cx="300038" cy="97897"/>
                    </a:xfrm>
                    <a:custGeom>
                      <a:avLst/>
                      <a:gdLst>
                        <a:gd name="connsiteX0" fmla="*/ 0 w 300038"/>
                        <a:gd name="connsiteY0" fmla="*/ 92869 h 97897"/>
                        <a:gd name="connsiteX1" fmla="*/ 126207 w 300038"/>
                        <a:gd name="connsiteY1" fmla="*/ 95250 h 97897"/>
                        <a:gd name="connsiteX2" fmla="*/ 142875 w 300038"/>
                        <a:gd name="connsiteY2" fmla="*/ 92869 h 97897"/>
                        <a:gd name="connsiteX3" fmla="*/ 150019 w 300038"/>
                        <a:gd name="connsiteY3" fmla="*/ 90488 h 97897"/>
                        <a:gd name="connsiteX4" fmla="*/ 173832 w 300038"/>
                        <a:gd name="connsiteY4" fmla="*/ 83344 h 97897"/>
                        <a:gd name="connsiteX5" fmla="*/ 185738 w 300038"/>
                        <a:gd name="connsiteY5" fmla="*/ 78581 h 97897"/>
                        <a:gd name="connsiteX6" fmla="*/ 192882 w 300038"/>
                        <a:gd name="connsiteY6" fmla="*/ 76200 h 97897"/>
                        <a:gd name="connsiteX7" fmla="*/ 204788 w 300038"/>
                        <a:gd name="connsiteY7" fmla="*/ 71438 h 97897"/>
                        <a:gd name="connsiteX8" fmla="*/ 223838 w 300038"/>
                        <a:gd name="connsiteY8" fmla="*/ 66675 h 97897"/>
                        <a:gd name="connsiteX9" fmla="*/ 238125 w 300038"/>
                        <a:gd name="connsiteY9" fmla="*/ 61913 h 97897"/>
                        <a:gd name="connsiteX10" fmla="*/ 245269 w 300038"/>
                        <a:gd name="connsiteY10" fmla="*/ 54769 h 97897"/>
                        <a:gd name="connsiteX11" fmla="*/ 252413 w 300038"/>
                        <a:gd name="connsiteY11" fmla="*/ 52388 h 97897"/>
                        <a:gd name="connsiteX12" fmla="*/ 261938 w 300038"/>
                        <a:gd name="connsiteY12" fmla="*/ 47625 h 97897"/>
                        <a:gd name="connsiteX13" fmla="*/ 271463 w 300038"/>
                        <a:gd name="connsiteY13" fmla="*/ 38100 h 97897"/>
                        <a:gd name="connsiteX14" fmla="*/ 273844 w 300038"/>
                        <a:gd name="connsiteY14" fmla="*/ 30956 h 97897"/>
                        <a:gd name="connsiteX15" fmla="*/ 285750 w 300038"/>
                        <a:gd name="connsiteY15" fmla="*/ 19050 h 97897"/>
                        <a:gd name="connsiteX16" fmla="*/ 300038 w 300038"/>
                        <a:gd name="connsiteY16" fmla="*/ 0 h 97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300038" h="97897">
                          <a:moveTo>
                            <a:pt x="0" y="92869"/>
                          </a:moveTo>
                          <a:cubicBezTo>
                            <a:pt x="73701" y="100238"/>
                            <a:pt x="31678" y="98114"/>
                            <a:pt x="126207" y="95250"/>
                          </a:cubicBezTo>
                          <a:cubicBezTo>
                            <a:pt x="131763" y="94456"/>
                            <a:pt x="137372" y="93970"/>
                            <a:pt x="142875" y="92869"/>
                          </a:cubicBezTo>
                          <a:cubicBezTo>
                            <a:pt x="145336" y="92377"/>
                            <a:pt x="147605" y="91178"/>
                            <a:pt x="150019" y="90488"/>
                          </a:cubicBezTo>
                          <a:cubicBezTo>
                            <a:pt x="162283" y="86984"/>
                            <a:pt x="159709" y="88994"/>
                            <a:pt x="173832" y="83344"/>
                          </a:cubicBezTo>
                          <a:cubicBezTo>
                            <a:pt x="177801" y="81756"/>
                            <a:pt x="181736" y="80082"/>
                            <a:pt x="185738" y="78581"/>
                          </a:cubicBezTo>
                          <a:cubicBezTo>
                            <a:pt x="188088" y="77700"/>
                            <a:pt x="190532" y="77081"/>
                            <a:pt x="192882" y="76200"/>
                          </a:cubicBezTo>
                          <a:cubicBezTo>
                            <a:pt x="196884" y="74699"/>
                            <a:pt x="200703" y="72695"/>
                            <a:pt x="204788" y="71438"/>
                          </a:cubicBezTo>
                          <a:cubicBezTo>
                            <a:pt x="211044" y="69513"/>
                            <a:pt x="217628" y="68745"/>
                            <a:pt x="223838" y="66675"/>
                          </a:cubicBezTo>
                          <a:lnTo>
                            <a:pt x="238125" y="61913"/>
                          </a:lnTo>
                          <a:cubicBezTo>
                            <a:pt x="240506" y="59532"/>
                            <a:pt x="242467" y="56637"/>
                            <a:pt x="245269" y="54769"/>
                          </a:cubicBezTo>
                          <a:cubicBezTo>
                            <a:pt x="247358" y="53377"/>
                            <a:pt x="250106" y="53377"/>
                            <a:pt x="252413" y="52388"/>
                          </a:cubicBezTo>
                          <a:cubicBezTo>
                            <a:pt x="255676" y="50990"/>
                            <a:pt x="258763" y="49213"/>
                            <a:pt x="261938" y="47625"/>
                          </a:cubicBezTo>
                          <a:cubicBezTo>
                            <a:pt x="268287" y="28574"/>
                            <a:pt x="258763" y="50800"/>
                            <a:pt x="271463" y="38100"/>
                          </a:cubicBezTo>
                          <a:cubicBezTo>
                            <a:pt x="273238" y="36325"/>
                            <a:pt x="272721" y="33201"/>
                            <a:pt x="273844" y="30956"/>
                          </a:cubicBezTo>
                          <a:cubicBezTo>
                            <a:pt x="277812" y="23021"/>
                            <a:pt x="278609" y="23812"/>
                            <a:pt x="285750" y="19050"/>
                          </a:cubicBezTo>
                          <a:cubicBezTo>
                            <a:pt x="296520" y="2895"/>
                            <a:pt x="291228" y="8810"/>
                            <a:pt x="300038" y="0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55" name="자유형 54"/>
                  <p:cNvSpPr/>
                  <p:nvPr/>
                </p:nvSpPr>
                <p:spPr>
                  <a:xfrm>
                    <a:off x="5543020" y="2733674"/>
                    <a:ext cx="98713" cy="90487"/>
                  </a:xfrm>
                  <a:custGeom>
                    <a:avLst/>
                    <a:gdLst>
                      <a:gd name="connsiteX0" fmla="*/ 84667 w 406400"/>
                      <a:gd name="connsiteY0" fmla="*/ 372534 h 372534"/>
                      <a:gd name="connsiteX1" fmla="*/ 59267 w 406400"/>
                      <a:gd name="connsiteY1" fmla="*/ 330200 h 372534"/>
                      <a:gd name="connsiteX2" fmla="*/ 50800 w 406400"/>
                      <a:gd name="connsiteY2" fmla="*/ 304800 h 372534"/>
                      <a:gd name="connsiteX3" fmla="*/ 16934 w 406400"/>
                      <a:gd name="connsiteY3" fmla="*/ 254000 h 372534"/>
                      <a:gd name="connsiteX4" fmla="*/ 0 w 406400"/>
                      <a:gd name="connsiteY4" fmla="*/ 203200 h 372534"/>
                      <a:gd name="connsiteX5" fmla="*/ 25400 w 406400"/>
                      <a:gd name="connsiteY5" fmla="*/ 118534 h 372534"/>
                      <a:gd name="connsiteX6" fmla="*/ 59267 w 406400"/>
                      <a:gd name="connsiteY6" fmla="*/ 50800 h 372534"/>
                      <a:gd name="connsiteX7" fmla="*/ 135467 w 406400"/>
                      <a:gd name="connsiteY7" fmla="*/ 16934 h 372534"/>
                      <a:gd name="connsiteX8" fmla="*/ 160867 w 406400"/>
                      <a:gd name="connsiteY8" fmla="*/ 8467 h 372534"/>
                      <a:gd name="connsiteX9" fmla="*/ 186267 w 406400"/>
                      <a:gd name="connsiteY9" fmla="*/ 0 h 372534"/>
                      <a:gd name="connsiteX10" fmla="*/ 347134 w 406400"/>
                      <a:gd name="connsiteY10" fmla="*/ 8467 h 372534"/>
                      <a:gd name="connsiteX11" fmla="*/ 372534 w 406400"/>
                      <a:gd name="connsiteY11" fmla="*/ 16934 h 372534"/>
                      <a:gd name="connsiteX12" fmla="*/ 381000 w 406400"/>
                      <a:gd name="connsiteY12" fmla="*/ 42334 h 372534"/>
                      <a:gd name="connsiteX13" fmla="*/ 397934 w 406400"/>
                      <a:gd name="connsiteY13" fmla="*/ 59267 h 372534"/>
                      <a:gd name="connsiteX14" fmla="*/ 406400 w 406400"/>
                      <a:gd name="connsiteY14" fmla="*/ 67734 h 372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06400" h="372534">
                        <a:moveTo>
                          <a:pt x="84667" y="372534"/>
                        </a:moveTo>
                        <a:cubicBezTo>
                          <a:pt x="76200" y="358423"/>
                          <a:pt x="66627" y="344919"/>
                          <a:pt x="59267" y="330200"/>
                        </a:cubicBezTo>
                        <a:cubicBezTo>
                          <a:pt x="55276" y="322218"/>
                          <a:pt x="55134" y="312602"/>
                          <a:pt x="50800" y="304800"/>
                        </a:cubicBezTo>
                        <a:cubicBezTo>
                          <a:pt x="40917" y="287010"/>
                          <a:pt x="23370" y="273307"/>
                          <a:pt x="16934" y="254000"/>
                        </a:cubicBezTo>
                        <a:lnTo>
                          <a:pt x="0" y="203200"/>
                        </a:lnTo>
                        <a:cubicBezTo>
                          <a:pt x="18577" y="73166"/>
                          <a:pt x="-7024" y="191487"/>
                          <a:pt x="25400" y="118534"/>
                        </a:cubicBezTo>
                        <a:cubicBezTo>
                          <a:pt x="45805" y="72624"/>
                          <a:pt x="29290" y="74782"/>
                          <a:pt x="59267" y="50800"/>
                        </a:cubicBezTo>
                        <a:cubicBezTo>
                          <a:pt x="88017" y="27800"/>
                          <a:pt x="95189" y="30360"/>
                          <a:pt x="135467" y="16934"/>
                        </a:cubicBezTo>
                        <a:lnTo>
                          <a:pt x="160867" y="8467"/>
                        </a:lnTo>
                        <a:lnTo>
                          <a:pt x="186267" y="0"/>
                        </a:lnTo>
                        <a:cubicBezTo>
                          <a:pt x="239889" y="2822"/>
                          <a:pt x="293658" y="3605"/>
                          <a:pt x="347134" y="8467"/>
                        </a:cubicBezTo>
                        <a:cubicBezTo>
                          <a:pt x="356022" y="9275"/>
                          <a:pt x="366223" y="10623"/>
                          <a:pt x="372534" y="16934"/>
                        </a:cubicBezTo>
                        <a:cubicBezTo>
                          <a:pt x="378845" y="23245"/>
                          <a:pt x="376408" y="34681"/>
                          <a:pt x="381000" y="42334"/>
                        </a:cubicBezTo>
                        <a:cubicBezTo>
                          <a:pt x="385107" y="49179"/>
                          <a:pt x="392289" y="53622"/>
                          <a:pt x="397934" y="59267"/>
                        </a:cubicBezTo>
                        <a:lnTo>
                          <a:pt x="406400" y="67734"/>
                        </a:lnTo>
                      </a:path>
                    </a:pathLst>
                  </a:cu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56" name="그룹 55"/>
                  <p:cNvGrpSpPr/>
                  <p:nvPr/>
                </p:nvGrpSpPr>
                <p:grpSpPr>
                  <a:xfrm>
                    <a:off x="5546071" y="2950370"/>
                    <a:ext cx="110191" cy="96838"/>
                    <a:chOff x="5475819" y="2917493"/>
                    <a:chExt cx="182824" cy="160670"/>
                  </a:xfrm>
                </p:grpSpPr>
                <p:sp>
                  <p:nvSpPr>
                    <p:cNvPr id="58" name="자유형 57"/>
                    <p:cNvSpPr/>
                    <p:nvPr/>
                  </p:nvSpPr>
                  <p:spPr>
                    <a:xfrm>
                      <a:off x="5475819" y="2917493"/>
                      <a:ext cx="144776" cy="45718"/>
                    </a:xfrm>
                    <a:custGeom>
                      <a:avLst/>
                      <a:gdLst>
                        <a:gd name="connsiteX0" fmla="*/ 321734 w 321734"/>
                        <a:gd name="connsiteY0" fmla="*/ 0 h 101600"/>
                        <a:gd name="connsiteX1" fmla="*/ 279400 w 321734"/>
                        <a:gd name="connsiteY1" fmla="*/ 25400 h 101600"/>
                        <a:gd name="connsiteX2" fmla="*/ 270934 w 321734"/>
                        <a:gd name="connsiteY2" fmla="*/ 50800 h 101600"/>
                        <a:gd name="connsiteX3" fmla="*/ 254000 w 321734"/>
                        <a:gd name="connsiteY3" fmla="*/ 67733 h 101600"/>
                        <a:gd name="connsiteX4" fmla="*/ 228600 w 321734"/>
                        <a:gd name="connsiteY4" fmla="*/ 84666 h 101600"/>
                        <a:gd name="connsiteX5" fmla="*/ 160867 w 321734"/>
                        <a:gd name="connsiteY5" fmla="*/ 101600 h 101600"/>
                        <a:gd name="connsiteX6" fmla="*/ 8467 w 321734"/>
                        <a:gd name="connsiteY6" fmla="*/ 76200 h 101600"/>
                        <a:gd name="connsiteX7" fmla="*/ 0 w 321734"/>
                        <a:gd name="connsiteY7" fmla="*/ 67733 h 10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21734" h="101600">
                          <a:moveTo>
                            <a:pt x="321734" y="0"/>
                          </a:moveTo>
                          <a:cubicBezTo>
                            <a:pt x="307623" y="8467"/>
                            <a:pt x="291036" y="13764"/>
                            <a:pt x="279400" y="25400"/>
                          </a:cubicBezTo>
                          <a:cubicBezTo>
                            <a:pt x="273089" y="31711"/>
                            <a:pt x="275526" y="43147"/>
                            <a:pt x="270934" y="50800"/>
                          </a:cubicBezTo>
                          <a:cubicBezTo>
                            <a:pt x="266827" y="57645"/>
                            <a:pt x="260233" y="62746"/>
                            <a:pt x="254000" y="67733"/>
                          </a:cubicBezTo>
                          <a:cubicBezTo>
                            <a:pt x="246054" y="74090"/>
                            <a:pt x="237701" y="80115"/>
                            <a:pt x="228600" y="84666"/>
                          </a:cubicBezTo>
                          <a:cubicBezTo>
                            <a:pt x="211243" y="93345"/>
                            <a:pt x="176970" y="98379"/>
                            <a:pt x="160867" y="101600"/>
                          </a:cubicBezTo>
                          <a:cubicBezTo>
                            <a:pt x="54582" y="94514"/>
                            <a:pt x="61766" y="116174"/>
                            <a:pt x="8467" y="76200"/>
                          </a:cubicBezTo>
                          <a:cubicBezTo>
                            <a:pt x="5274" y="73805"/>
                            <a:pt x="2822" y="70555"/>
                            <a:pt x="0" y="67733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9" name="자유형 58"/>
                    <p:cNvSpPr/>
                    <p:nvPr/>
                  </p:nvSpPr>
                  <p:spPr>
                    <a:xfrm>
                      <a:off x="5506722" y="2982438"/>
                      <a:ext cx="144777" cy="45719"/>
                    </a:xfrm>
                    <a:custGeom>
                      <a:avLst/>
                      <a:gdLst>
                        <a:gd name="connsiteX0" fmla="*/ 321734 w 321734"/>
                        <a:gd name="connsiteY0" fmla="*/ 0 h 101600"/>
                        <a:gd name="connsiteX1" fmla="*/ 279400 w 321734"/>
                        <a:gd name="connsiteY1" fmla="*/ 25400 h 101600"/>
                        <a:gd name="connsiteX2" fmla="*/ 270934 w 321734"/>
                        <a:gd name="connsiteY2" fmla="*/ 50800 h 101600"/>
                        <a:gd name="connsiteX3" fmla="*/ 254000 w 321734"/>
                        <a:gd name="connsiteY3" fmla="*/ 67733 h 101600"/>
                        <a:gd name="connsiteX4" fmla="*/ 228600 w 321734"/>
                        <a:gd name="connsiteY4" fmla="*/ 84666 h 101600"/>
                        <a:gd name="connsiteX5" fmla="*/ 160867 w 321734"/>
                        <a:gd name="connsiteY5" fmla="*/ 101600 h 101600"/>
                        <a:gd name="connsiteX6" fmla="*/ 8467 w 321734"/>
                        <a:gd name="connsiteY6" fmla="*/ 76200 h 101600"/>
                        <a:gd name="connsiteX7" fmla="*/ 0 w 321734"/>
                        <a:gd name="connsiteY7" fmla="*/ 67733 h 10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21734" h="101600">
                          <a:moveTo>
                            <a:pt x="321734" y="0"/>
                          </a:moveTo>
                          <a:cubicBezTo>
                            <a:pt x="307623" y="8467"/>
                            <a:pt x="291036" y="13764"/>
                            <a:pt x="279400" y="25400"/>
                          </a:cubicBezTo>
                          <a:cubicBezTo>
                            <a:pt x="273089" y="31711"/>
                            <a:pt x="275526" y="43147"/>
                            <a:pt x="270934" y="50800"/>
                          </a:cubicBezTo>
                          <a:cubicBezTo>
                            <a:pt x="266827" y="57645"/>
                            <a:pt x="260233" y="62746"/>
                            <a:pt x="254000" y="67733"/>
                          </a:cubicBezTo>
                          <a:cubicBezTo>
                            <a:pt x="246054" y="74090"/>
                            <a:pt x="237701" y="80115"/>
                            <a:pt x="228600" y="84666"/>
                          </a:cubicBezTo>
                          <a:cubicBezTo>
                            <a:pt x="211243" y="93345"/>
                            <a:pt x="176970" y="98379"/>
                            <a:pt x="160867" y="101600"/>
                          </a:cubicBezTo>
                          <a:cubicBezTo>
                            <a:pt x="54582" y="94514"/>
                            <a:pt x="61766" y="116174"/>
                            <a:pt x="8467" y="76200"/>
                          </a:cubicBezTo>
                          <a:cubicBezTo>
                            <a:pt x="5274" y="73805"/>
                            <a:pt x="2822" y="70555"/>
                            <a:pt x="0" y="67733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0" name="자유형 59"/>
                    <p:cNvSpPr/>
                    <p:nvPr/>
                  </p:nvSpPr>
                  <p:spPr>
                    <a:xfrm>
                      <a:off x="5513866" y="3032444"/>
                      <a:ext cx="144777" cy="45719"/>
                    </a:xfrm>
                    <a:custGeom>
                      <a:avLst/>
                      <a:gdLst>
                        <a:gd name="connsiteX0" fmla="*/ 321734 w 321734"/>
                        <a:gd name="connsiteY0" fmla="*/ 0 h 101600"/>
                        <a:gd name="connsiteX1" fmla="*/ 279400 w 321734"/>
                        <a:gd name="connsiteY1" fmla="*/ 25400 h 101600"/>
                        <a:gd name="connsiteX2" fmla="*/ 270934 w 321734"/>
                        <a:gd name="connsiteY2" fmla="*/ 50800 h 101600"/>
                        <a:gd name="connsiteX3" fmla="*/ 254000 w 321734"/>
                        <a:gd name="connsiteY3" fmla="*/ 67733 h 101600"/>
                        <a:gd name="connsiteX4" fmla="*/ 228600 w 321734"/>
                        <a:gd name="connsiteY4" fmla="*/ 84666 h 101600"/>
                        <a:gd name="connsiteX5" fmla="*/ 160867 w 321734"/>
                        <a:gd name="connsiteY5" fmla="*/ 101600 h 101600"/>
                        <a:gd name="connsiteX6" fmla="*/ 8467 w 321734"/>
                        <a:gd name="connsiteY6" fmla="*/ 76200 h 101600"/>
                        <a:gd name="connsiteX7" fmla="*/ 0 w 321734"/>
                        <a:gd name="connsiteY7" fmla="*/ 67733 h 101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21734" h="101600">
                          <a:moveTo>
                            <a:pt x="321734" y="0"/>
                          </a:moveTo>
                          <a:cubicBezTo>
                            <a:pt x="307623" y="8467"/>
                            <a:pt x="291036" y="13764"/>
                            <a:pt x="279400" y="25400"/>
                          </a:cubicBezTo>
                          <a:cubicBezTo>
                            <a:pt x="273089" y="31711"/>
                            <a:pt x="275526" y="43147"/>
                            <a:pt x="270934" y="50800"/>
                          </a:cubicBezTo>
                          <a:cubicBezTo>
                            <a:pt x="266827" y="57645"/>
                            <a:pt x="260233" y="62746"/>
                            <a:pt x="254000" y="67733"/>
                          </a:cubicBezTo>
                          <a:cubicBezTo>
                            <a:pt x="246054" y="74090"/>
                            <a:pt x="237701" y="80115"/>
                            <a:pt x="228600" y="84666"/>
                          </a:cubicBezTo>
                          <a:cubicBezTo>
                            <a:pt x="211243" y="93345"/>
                            <a:pt x="176970" y="98379"/>
                            <a:pt x="160867" y="101600"/>
                          </a:cubicBezTo>
                          <a:cubicBezTo>
                            <a:pt x="54582" y="94514"/>
                            <a:pt x="61766" y="116174"/>
                            <a:pt x="8467" y="76200"/>
                          </a:cubicBezTo>
                          <a:cubicBezTo>
                            <a:pt x="5274" y="73805"/>
                            <a:pt x="2822" y="70555"/>
                            <a:pt x="0" y="67733"/>
                          </a:cubicBezTo>
                        </a:path>
                      </a:pathLst>
                    </a:cu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57" name="자유형 56"/>
                  <p:cNvSpPr/>
                  <p:nvPr/>
                </p:nvSpPr>
                <p:spPr>
                  <a:xfrm>
                    <a:off x="5543020" y="2774156"/>
                    <a:ext cx="117211" cy="50005"/>
                  </a:xfrm>
                  <a:custGeom>
                    <a:avLst/>
                    <a:gdLst>
                      <a:gd name="connsiteX0" fmla="*/ 84667 w 406400"/>
                      <a:gd name="connsiteY0" fmla="*/ 372534 h 372534"/>
                      <a:gd name="connsiteX1" fmla="*/ 59267 w 406400"/>
                      <a:gd name="connsiteY1" fmla="*/ 330200 h 372534"/>
                      <a:gd name="connsiteX2" fmla="*/ 50800 w 406400"/>
                      <a:gd name="connsiteY2" fmla="*/ 304800 h 372534"/>
                      <a:gd name="connsiteX3" fmla="*/ 16934 w 406400"/>
                      <a:gd name="connsiteY3" fmla="*/ 254000 h 372534"/>
                      <a:gd name="connsiteX4" fmla="*/ 0 w 406400"/>
                      <a:gd name="connsiteY4" fmla="*/ 203200 h 372534"/>
                      <a:gd name="connsiteX5" fmla="*/ 25400 w 406400"/>
                      <a:gd name="connsiteY5" fmla="*/ 118534 h 372534"/>
                      <a:gd name="connsiteX6" fmla="*/ 59267 w 406400"/>
                      <a:gd name="connsiteY6" fmla="*/ 50800 h 372534"/>
                      <a:gd name="connsiteX7" fmla="*/ 135467 w 406400"/>
                      <a:gd name="connsiteY7" fmla="*/ 16934 h 372534"/>
                      <a:gd name="connsiteX8" fmla="*/ 160867 w 406400"/>
                      <a:gd name="connsiteY8" fmla="*/ 8467 h 372534"/>
                      <a:gd name="connsiteX9" fmla="*/ 186267 w 406400"/>
                      <a:gd name="connsiteY9" fmla="*/ 0 h 372534"/>
                      <a:gd name="connsiteX10" fmla="*/ 347134 w 406400"/>
                      <a:gd name="connsiteY10" fmla="*/ 8467 h 372534"/>
                      <a:gd name="connsiteX11" fmla="*/ 372534 w 406400"/>
                      <a:gd name="connsiteY11" fmla="*/ 16934 h 372534"/>
                      <a:gd name="connsiteX12" fmla="*/ 381000 w 406400"/>
                      <a:gd name="connsiteY12" fmla="*/ 42334 h 372534"/>
                      <a:gd name="connsiteX13" fmla="*/ 397934 w 406400"/>
                      <a:gd name="connsiteY13" fmla="*/ 59267 h 372534"/>
                      <a:gd name="connsiteX14" fmla="*/ 406400 w 406400"/>
                      <a:gd name="connsiteY14" fmla="*/ 67734 h 372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06400" h="372534">
                        <a:moveTo>
                          <a:pt x="84667" y="372534"/>
                        </a:moveTo>
                        <a:cubicBezTo>
                          <a:pt x="76200" y="358423"/>
                          <a:pt x="66627" y="344919"/>
                          <a:pt x="59267" y="330200"/>
                        </a:cubicBezTo>
                        <a:cubicBezTo>
                          <a:pt x="55276" y="322218"/>
                          <a:pt x="55134" y="312602"/>
                          <a:pt x="50800" y="304800"/>
                        </a:cubicBezTo>
                        <a:cubicBezTo>
                          <a:pt x="40917" y="287010"/>
                          <a:pt x="23370" y="273307"/>
                          <a:pt x="16934" y="254000"/>
                        </a:cubicBezTo>
                        <a:lnTo>
                          <a:pt x="0" y="203200"/>
                        </a:lnTo>
                        <a:cubicBezTo>
                          <a:pt x="18577" y="73166"/>
                          <a:pt x="-7024" y="191487"/>
                          <a:pt x="25400" y="118534"/>
                        </a:cubicBezTo>
                        <a:cubicBezTo>
                          <a:pt x="45805" y="72624"/>
                          <a:pt x="29290" y="74782"/>
                          <a:pt x="59267" y="50800"/>
                        </a:cubicBezTo>
                        <a:cubicBezTo>
                          <a:pt x="88017" y="27800"/>
                          <a:pt x="95189" y="30360"/>
                          <a:pt x="135467" y="16934"/>
                        </a:cubicBezTo>
                        <a:lnTo>
                          <a:pt x="160867" y="8467"/>
                        </a:lnTo>
                        <a:lnTo>
                          <a:pt x="186267" y="0"/>
                        </a:lnTo>
                        <a:cubicBezTo>
                          <a:pt x="239889" y="2822"/>
                          <a:pt x="293658" y="3605"/>
                          <a:pt x="347134" y="8467"/>
                        </a:cubicBezTo>
                        <a:cubicBezTo>
                          <a:pt x="356022" y="9275"/>
                          <a:pt x="366223" y="10623"/>
                          <a:pt x="372534" y="16934"/>
                        </a:cubicBezTo>
                        <a:cubicBezTo>
                          <a:pt x="378845" y="23245"/>
                          <a:pt x="376408" y="34681"/>
                          <a:pt x="381000" y="42334"/>
                        </a:cubicBezTo>
                        <a:cubicBezTo>
                          <a:pt x="385107" y="49179"/>
                          <a:pt x="392289" y="53622"/>
                          <a:pt x="397934" y="59267"/>
                        </a:cubicBezTo>
                        <a:lnTo>
                          <a:pt x="406400" y="67734"/>
                        </a:lnTo>
                      </a:path>
                    </a:pathLst>
                  </a:cu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68" name="자유형 67"/>
              <p:cNvSpPr/>
              <p:nvPr/>
            </p:nvSpPr>
            <p:spPr>
              <a:xfrm>
                <a:off x="6881813" y="819150"/>
                <a:ext cx="2700337" cy="590550"/>
              </a:xfrm>
              <a:custGeom>
                <a:avLst/>
                <a:gdLst>
                  <a:gd name="connsiteX0" fmla="*/ 12995 w 1528528"/>
                  <a:gd name="connsiteY0" fmla="*/ 143933 h 304800"/>
                  <a:gd name="connsiteX1" fmla="*/ 21462 w 1528528"/>
                  <a:gd name="connsiteY1" fmla="*/ 50800 h 304800"/>
                  <a:gd name="connsiteX2" fmla="*/ 46862 w 1528528"/>
                  <a:gd name="connsiteY2" fmla="*/ 42333 h 304800"/>
                  <a:gd name="connsiteX3" fmla="*/ 131528 w 1528528"/>
                  <a:gd name="connsiteY3" fmla="*/ 16933 h 304800"/>
                  <a:gd name="connsiteX4" fmla="*/ 156928 w 1528528"/>
                  <a:gd name="connsiteY4" fmla="*/ 8467 h 304800"/>
                  <a:gd name="connsiteX5" fmla="*/ 182328 w 1528528"/>
                  <a:gd name="connsiteY5" fmla="*/ 0 h 304800"/>
                  <a:gd name="connsiteX6" fmla="*/ 436328 w 1528528"/>
                  <a:gd name="connsiteY6" fmla="*/ 16933 h 304800"/>
                  <a:gd name="connsiteX7" fmla="*/ 614128 w 1528528"/>
                  <a:gd name="connsiteY7" fmla="*/ 33867 h 304800"/>
                  <a:gd name="connsiteX8" fmla="*/ 715728 w 1528528"/>
                  <a:gd name="connsiteY8" fmla="*/ 42333 h 304800"/>
                  <a:gd name="connsiteX9" fmla="*/ 825795 w 1528528"/>
                  <a:gd name="connsiteY9" fmla="*/ 59267 h 304800"/>
                  <a:gd name="connsiteX10" fmla="*/ 893528 w 1528528"/>
                  <a:gd name="connsiteY10" fmla="*/ 67733 h 304800"/>
                  <a:gd name="connsiteX11" fmla="*/ 1359195 w 1528528"/>
                  <a:gd name="connsiteY11" fmla="*/ 59267 h 304800"/>
                  <a:gd name="connsiteX12" fmla="*/ 1409995 w 1528528"/>
                  <a:gd name="connsiteY12" fmla="*/ 50800 h 304800"/>
                  <a:gd name="connsiteX13" fmla="*/ 1435395 w 1528528"/>
                  <a:gd name="connsiteY13" fmla="*/ 42333 h 304800"/>
                  <a:gd name="connsiteX14" fmla="*/ 1477728 w 1528528"/>
                  <a:gd name="connsiteY14" fmla="*/ 50800 h 304800"/>
                  <a:gd name="connsiteX15" fmla="*/ 1511595 w 1528528"/>
                  <a:gd name="connsiteY15" fmla="*/ 84667 h 304800"/>
                  <a:gd name="connsiteX16" fmla="*/ 1528528 w 1528528"/>
                  <a:gd name="connsiteY16" fmla="*/ 169333 h 304800"/>
                  <a:gd name="connsiteX17" fmla="*/ 1520062 w 1528528"/>
                  <a:gd name="connsiteY17" fmla="*/ 194733 h 304800"/>
                  <a:gd name="connsiteX18" fmla="*/ 1503128 w 1528528"/>
                  <a:gd name="connsiteY18" fmla="*/ 211667 h 304800"/>
                  <a:gd name="connsiteX19" fmla="*/ 1452328 w 1528528"/>
                  <a:gd name="connsiteY19" fmla="*/ 279400 h 304800"/>
                  <a:gd name="connsiteX20" fmla="*/ 1426928 w 1528528"/>
                  <a:gd name="connsiteY20" fmla="*/ 287867 h 304800"/>
                  <a:gd name="connsiteX21" fmla="*/ 1308395 w 1528528"/>
                  <a:gd name="connsiteY21" fmla="*/ 304800 h 304800"/>
                  <a:gd name="connsiteX22" fmla="*/ 876595 w 1528528"/>
                  <a:gd name="connsiteY22" fmla="*/ 296333 h 304800"/>
                  <a:gd name="connsiteX23" fmla="*/ 588728 w 1528528"/>
                  <a:gd name="connsiteY23" fmla="*/ 279400 h 304800"/>
                  <a:gd name="connsiteX24" fmla="*/ 156928 w 1528528"/>
                  <a:gd name="connsiteY24" fmla="*/ 279400 h 304800"/>
                  <a:gd name="connsiteX25" fmla="*/ 89195 w 1528528"/>
                  <a:gd name="connsiteY25" fmla="*/ 262467 h 304800"/>
                  <a:gd name="connsiteX26" fmla="*/ 21462 w 1528528"/>
                  <a:gd name="connsiteY26" fmla="*/ 245533 h 304800"/>
                  <a:gd name="connsiteX27" fmla="*/ 4528 w 1528528"/>
                  <a:gd name="connsiteY27" fmla="*/ 228600 h 304800"/>
                  <a:gd name="connsiteX28" fmla="*/ 12995 w 1528528"/>
                  <a:gd name="connsiteY28" fmla="*/ 143933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528528" h="304800">
                    <a:moveTo>
                      <a:pt x="12995" y="143933"/>
                    </a:moveTo>
                    <a:cubicBezTo>
                      <a:pt x="15817" y="114300"/>
                      <a:pt x="11604" y="80373"/>
                      <a:pt x="21462" y="50800"/>
                    </a:cubicBezTo>
                    <a:cubicBezTo>
                      <a:pt x="24284" y="42333"/>
                      <a:pt x="38281" y="44785"/>
                      <a:pt x="46862" y="42333"/>
                    </a:cubicBezTo>
                    <a:cubicBezTo>
                      <a:pt x="136454" y="16736"/>
                      <a:pt x="10770" y="57186"/>
                      <a:pt x="131528" y="16933"/>
                    </a:cubicBezTo>
                    <a:lnTo>
                      <a:pt x="156928" y="8467"/>
                    </a:lnTo>
                    <a:lnTo>
                      <a:pt x="182328" y="0"/>
                    </a:lnTo>
                    <a:cubicBezTo>
                      <a:pt x="283586" y="5957"/>
                      <a:pt x="339141" y="8358"/>
                      <a:pt x="436328" y="16933"/>
                    </a:cubicBezTo>
                    <a:lnTo>
                      <a:pt x="614128" y="33867"/>
                    </a:lnTo>
                    <a:cubicBezTo>
                      <a:pt x="647972" y="36944"/>
                      <a:pt x="682006" y="38118"/>
                      <a:pt x="715728" y="42333"/>
                    </a:cubicBezTo>
                    <a:cubicBezTo>
                      <a:pt x="961358" y="73038"/>
                      <a:pt x="657672" y="33402"/>
                      <a:pt x="825795" y="59267"/>
                    </a:cubicBezTo>
                    <a:cubicBezTo>
                      <a:pt x="848284" y="62727"/>
                      <a:pt x="870950" y="64911"/>
                      <a:pt x="893528" y="67733"/>
                    </a:cubicBezTo>
                    <a:lnTo>
                      <a:pt x="1359195" y="59267"/>
                    </a:lnTo>
                    <a:cubicBezTo>
                      <a:pt x="1376353" y="58704"/>
                      <a:pt x="1393237" y="54524"/>
                      <a:pt x="1409995" y="50800"/>
                    </a:cubicBezTo>
                    <a:cubicBezTo>
                      <a:pt x="1418707" y="48864"/>
                      <a:pt x="1426928" y="45155"/>
                      <a:pt x="1435395" y="42333"/>
                    </a:cubicBezTo>
                    <a:cubicBezTo>
                      <a:pt x="1449506" y="45155"/>
                      <a:pt x="1465149" y="43811"/>
                      <a:pt x="1477728" y="50800"/>
                    </a:cubicBezTo>
                    <a:cubicBezTo>
                      <a:pt x="1491684" y="58553"/>
                      <a:pt x="1511595" y="84667"/>
                      <a:pt x="1511595" y="84667"/>
                    </a:cubicBezTo>
                    <a:cubicBezTo>
                      <a:pt x="1522022" y="115947"/>
                      <a:pt x="1528528" y="130415"/>
                      <a:pt x="1528528" y="169333"/>
                    </a:cubicBezTo>
                    <a:cubicBezTo>
                      <a:pt x="1528528" y="178258"/>
                      <a:pt x="1524654" y="187080"/>
                      <a:pt x="1520062" y="194733"/>
                    </a:cubicBezTo>
                    <a:cubicBezTo>
                      <a:pt x="1515955" y="201578"/>
                      <a:pt x="1507918" y="205281"/>
                      <a:pt x="1503128" y="211667"/>
                    </a:cubicBezTo>
                    <a:cubicBezTo>
                      <a:pt x="1499685" y="216258"/>
                      <a:pt x="1469983" y="268807"/>
                      <a:pt x="1452328" y="279400"/>
                    </a:cubicBezTo>
                    <a:cubicBezTo>
                      <a:pt x="1444675" y="283992"/>
                      <a:pt x="1435586" y="285702"/>
                      <a:pt x="1426928" y="287867"/>
                    </a:cubicBezTo>
                    <a:cubicBezTo>
                      <a:pt x="1383803" y="298648"/>
                      <a:pt x="1355799" y="299533"/>
                      <a:pt x="1308395" y="304800"/>
                    </a:cubicBezTo>
                    <a:lnTo>
                      <a:pt x="876595" y="296333"/>
                    </a:lnTo>
                    <a:cubicBezTo>
                      <a:pt x="801688" y="294193"/>
                      <a:pt x="667909" y="284679"/>
                      <a:pt x="588728" y="279400"/>
                    </a:cubicBezTo>
                    <a:cubicBezTo>
                      <a:pt x="373635" y="287082"/>
                      <a:pt x="359251" y="293852"/>
                      <a:pt x="156928" y="279400"/>
                    </a:cubicBezTo>
                    <a:cubicBezTo>
                      <a:pt x="113249" y="276280"/>
                      <a:pt x="123655" y="271082"/>
                      <a:pt x="89195" y="262467"/>
                    </a:cubicBezTo>
                    <a:lnTo>
                      <a:pt x="21462" y="245533"/>
                    </a:lnTo>
                    <a:cubicBezTo>
                      <a:pt x="15817" y="239889"/>
                      <a:pt x="8635" y="235445"/>
                      <a:pt x="4528" y="228600"/>
                    </a:cubicBezTo>
                    <a:cubicBezTo>
                      <a:pt x="-8400" y="207054"/>
                      <a:pt x="10173" y="173566"/>
                      <a:pt x="12995" y="143933"/>
                    </a:cubicBezTo>
                    <a:close/>
                  </a:path>
                </a:pathLst>
              </a:cu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6744608" y="477688"/>
                <a:ext cx="894937" cy="868752"/>
                <a:chOff x="6782708" y="258613"/>
                <a:chExt cx="894937" cy="868752"/>
              </a:xfrm>
            </p:grpSpPr>
            <p:grpSp>
              <p:nvGrpSpPr>
                <p:cNvPr id="46" name="그룹 45"/>
                <p:cNvGrpSpPr/>
                <p:nvPr/>
              </p:nvGrpSpPr>
              <p:grpSpPr>
                <a:xfrm rot="1269024">
                  <a:off x="6782708" y="258613"/>
                  <a:ext cx="817188" cy="868752"/>
                  <a:chOff x="9666754" y="3134784"/>
                  <a:chExt cx="1210796" cy="1287197"/>
                </a:xfrm>
              </p:grpSpPr>
              <p:sp>
                <p:nvSpPr>
                  <p:cNvPr id="47" name="자유형 46"/>
                  <p:cNvSpPr/>
                  <p:nvPr/>
                </p:nvSpPr>
                <p:spPr>
                  <a:xfrm>
                    <a:off x="9877398" y="3159919"/>
                    <a:ext cx="957290" cy="1262062"/>
                  </a:xfrm>
                  <a:custGeom>
                    <a:avLst/>
                    <a:gdLst>
                      <a:gd name="connsiteX0" fmla="*/ 633440 w 957290"/>
                      <a:gd name="connsiteY0" fmla="*/ 0 h 1262062"/>
                      <a:gd name="connsiteX1" fmla="*/ 626296 w 957290"/>
                      <a:gd name="connsiteY1" fmla="*/ 11906 h 1262062"/>
                      <a:gd name="connsiteX2" fmla="*/ 621533 w 957290"/>
                      <a:gd name="connsiteY2" fmla="*/ 19050 h 1262062"/>
                      <a:gd name="connsiteX3" fmla="*/ 616771 w 957290"/>
                      <a:gd name="connsiteY3" fmla="*/ 35719 h 1262062"/>
                      <a:gd name="connsiteX4" fmla="*/ 612008 w 957290"/>
                      <a:gd name="connsiteY4" fmla="*/ 52387 h 1262062"/>
                      <a:gd name="connsiteX5" fmla="*/ 607246 w 957290"/>
                      <a:gd name="connsiteY5" fmla="*/ 90487 h 1262062"/>
                      <a:gd name="connsiteX6" fmla="*/ 602483 w 957290"/>
                      <a:gd name="connsiteY6" fmla="*/ 97631 h 1262062"/>
                      <a:gd name="connsiteX7" fmla="*/ 597721 w 957290"/>
                      <a:gd name="connsiteY7" fmla="*/ 142875 h 1262062"/>
                      <a:gd name="connsiteX8" fmla="*/ 592958 w 957290"/>
                      <a:gd name="connsiteY8" fmla="*/ 164306 h 1262062"/>
                      <a:gd name="connsiteX9" fmla="*/ 590577 w 957290"/>
                      <a:gd name="connsiteY9" fmla="*/ 180975 h 1262062"/>
                      <a:gd name="connsiteX10" fmla="*/ 585815 w 957290"/>
                      <a:gd name="connsiteY10" fmla="*/ 209550 h 1262062"/>
                      <a:gd name="connsiteX11" fmla="*/ 583433 w 957290"/>
                      <a:gd name="connsiteY11" fmla="*/ 235744 h 1262062"/>
                      <a:gd name="connsiteX12" fmla="*/ 578671 w 957290"/>
                      <a:gd name="connsiteY12" fmla="*/ 269081 h 1262062"/>
                      <a:gd name="connsiteX13" fmla="*/ 573908 w 957290"/>
                      <a:gd name="connsiteY13" fmla="*/ 285750 h 1262062"/>
                      <a:gd name="connsiteX14" fmla="*/ 569146 w 957290"/>
                      <a:gd name="connsiteY14" fmla="*/ 297656 h 1262062"/>
                      <a:gd name="connsiteX15" fmla="*/ 564383 w 957290"/>
                      <a:gd name="connsiteY15" fmla="*/ 311944 h 1262062"/>
                      <a:gd name="connsiteX16" fmla="*/ 562002 w 957290"/>
                      <a:gd name="connsiteY16" fmla="*/ 319087 h 1262062"/>
                      <a:gd name="connsiteX17" fmla="*/ 557240 w 957290"/>
                      <a:gd name="connsiteY17" fmla="*/ 338137 h 1262062"/>
                      <a:gd name="connsiteX18" fmla="*/ 554858 w 957290"/>
                      <a:gd name="connsiteY18" fmla="*/ 345281 h 1262062"/>
                      <a:gd name="connsiteX19" fmla="*/ 500090 w 957290"/>
                      <a:gd name="connsiteY19" fmla="*/ 347662 h 1262062"/>
                      <a:gd name="connsiteX20" fmla="*/ 481040 w 957290"/>
                      <a:gd name="connsiteY20" fmla="*/ 350044 h 1262062"/>
                      <a:gd name="connsiteX21" fmla="*/ 471515 w 957290"/>
                      <a:gd name="connsiteY21" fmla="*/ 352425 h 1262062"/>
                      <a:gd name="connsiteX22" fmla="*/ 457227 w 957290"/>
                      <a:gd name="connsiteY22" fmla="*/ 354806 h 1262062"/>
                      <a:gd name="connsiteX23" fmla="*/ 442940 w 957290"/>
                      <a:gd name="connsiteY23" fmla="*/ 361950 h 1262062"/>
                      <a:gd name="connsiteX24" fmla="*/ 435796 w 957290"/>
                      <a:gd name="connsiteY24" fmla="*/ 366712 h 1262062"/>
                      <a:gd name="connsiteX25" fmla="*/ 428652 w 957290"/>
                      <a:gd name="connsiteY25" fmla="*/ 369094 h 1262062"/>
                      <a:gd name="connsiteX26" fmla="*/ 392933 w 957290"/>
                      <a:gd name="connsiteY26" fmla="*/ 376237 h 1262062"/>
                      <a:gd name="connsiteX27" fmla="*/ 319115 w 957290"/>
                      <a:gd name="connsiteY27" fmla="*/ 378619 h 1262062"/>
                      <a:gd name="connsiteX28" fmla="*/ 297683 w 957290"/>
                      <a:gd name="connsiteY28" fmla="*/ 383381 h 1262062"/>
                      <a:gd name="connsiteX29" fmla="*/ 288158 w 957290"/>
                      <a:gd name="connsiteY29" fmla="*/ 385762 h 1262062"/>
                      <a:gd name="connsiteX30" fmla="*/ 261965 w 957290"/>
                      <a:gd name="connsiteY30" fmla="*/ 390525 h 1262062"/>
                      <a:gd name="connsiteX31" fmla="*/ 250058 w 957290"/>
                      <a:gd name="connsiteY31" fmla="*/ 395287 h 1262062"/>
                      <a:gd name="connsiteX32" fmla="*/ 233390 w 957290"/>
                      <a:gd name="connsiteY32" fmla="*/ 400050 h 1262062"/>
                      <a:gd name="connsiteX33" fmla="*/ 223865 w 957290"/>
                      <a:gd name="connsiteY33" fmla="*/ 404812 h 1262062"/>
                      <a:gd name="connsiteX34" fmla="*/ 200052 w 957290"/>
                      <a:gd name="connsiteY34" fmla="*/ 423862 h 1262062"/>
                      <a:gd name="connsiteX35" fmla="*/ 192908 w 957290"/>
                      <a:gd name="connsiteY35" fmla="*/ 426244 h 1262062"/>
                      <a:gd name="connsiteX36" fmla="*/ 183383 w 957290"/>
                      <a:gd name="connsiteY36" fmla="*/ 433387 h 1262062"/>
                      <a:gd name="connsiteX37" fmla="*/ 169096 w 957290"/>
                      <a:gd name="connsiteY37" fmla="*/ 442912 h 1262062"/>
                      <a:gd name="connsiteX38" fmla="*/ 161952 w 957290"/>
                      <a:gd name="connsiteY38" fmla="*/ 447675 h 1262062"/>
                      <a:gd name="connsiteX39" fmla="*/ 142902 w 957290"/>
                      <a:gd name="connsiteY39" fmla="*/ 461962 h 1262062"/>
                      <a:gd name="connsiteX40" fmla="*/ 128615 w 957290"/>
                      <a:gd name="connsiteY40" fmla="*/ 471487 h 1262062"/>
                      <a:gd name="connsiteX41" fmla="*/ 121471 w 957290"/>
                      <a:gd name="connsiteY41" fmla="*/ 476250 h 1262062"/>
                      <a:gd name="connsiteX42" fmla="*/ 116708 w 957290"/>
                      <a:gd name="connsiteY42" fmla="*/ 485775 h 1262062"/>
                      <a:gd name="connsiteX43" fmla="*/ 90515 w 957290"/>
                      <a:gd name="connsiteY43" fmla="*/ 504825 h 1262062"/>
                      <a:gd name="connsiteX44" fmla="*/ 83371 w 957290"/>
                      <a:gd name="connsiteY44" fmla="*/ 511969 h 1262062"/>
                      <a:gd name="connsiteX45" fmla="*/ 78608 w 957290"/>
                      <a:gd name="connsiteY45" fmla="*/ 519112 h 1262062"/>
                      <a:gd name="connsiteX46" fmla="*/ 69083 w 957290"/>
                      <a:gd name="connsiteY46" fmla="*/ 526256 h 1262062"/>
                      <a:gd name="connsiteX47" fmla="*/ 64321 w 957290"/>
                      <a:gd name="connsiteY47" fmla="*/ 533400 h 1262062"/>
                      <a:gd name="connsiteX48" fmla="*/ 47652 w 957290"/>
                      <a:gd name="connsiteY48" fmla="*/ 550069 h 1262062"/>
                      <a:gd name="connsiteX49" fmla="*/ 45271 w 957290"/>
                      <a:gd name="connsiteY49" fmla="*/ 559594 h 1262062"/>
                      <a:gd name="connsiteX50" fmla="*/ 40508 w 957290"/>
                      <a:gd name="connsiteY50" fmla="*/ 566737 h 1262062"/>
                      <a:gd name="connsiteX51" fmla="*/ 35746 w 957290"/>
                      <a:gd name="connsiteY51" fmla="*/ 576262 h 1262062"/>
                      <a:gd name="connsiteX52" fmla="*/ 23840 w 957290"/>
                      <a:gd name="connsiteY52" fmla="*/ 592931 h 1262062"/>
                      <a:gd name="connsiteX53" fmla="*/ 19077 w 957290"/>
                      <a:gd name="connsiteY53" fmla="*/ 602456 h 1262062"/>
                      <a:gd name="connsiteX54" fmla="*/ 14315 w 957290"/>
                      <a:gd name="connsiteY54" fmla="*/ 609600 h 1262062"/>
                      <a:gd name="connsiteX55" fmla="*/ 11933 w 957290"/>
                      <a:gd name="connsiteY55" fmla="*/ 616744 h 1262062"/>
                      <a:gd name="connsiteX56" fmla="*/ 2408 w 957290"/>
                      <a:gd name="connsiteY56" fmla="*/ 631031 h 1262062"/>
                      <a:gd name="connsiteX57" fmla="*/ 27 w 957290"/>
                      <a:gd name="connsiteY57" fmla="*/ 638175 h 1262062"/>
                      <a:gd name="connsiteX58" fmla="*/ 4790 w 957290"/>
                      <a:gd name="connsiteY58" fmla="*/ 652462 h 1262062"/>
                      <a:gd name="connsiteX59" fmla="*/ 2408 w 957290"/>
                      <a:gd name="connsiteY59" fmla="*/ 683419 h 1262062"/>
                      <a:gd name="connsiteX60" fmla="*/ 27 w 957290"/>
                      <a:gd name="connsiteY60" fmla="*/ 690562 h 1262062"/>
                      <a:gd name="connsiteX61" fmla="*/ 2408 w 957290"/>
                      <a:gd name="connsiteY61" fmla="*/ 750094 h 1262062"/>
                      <a:gd name="connsiteX62" fmla="*/ 9552 w 957290"/>
                      <a:gd name="connsiteY62" fmla="*/ 766762 h 1262062"/>
                      <a:gd name="connsiteX63" fmla="*/ 16696 w 957290"/>
                      <a:gd name="connsiteY63" fmla="*/ 790575 h 1262062"/>
                      <a:gd name="connsiteX64" fmla="*/ 26221 w 957290"/>
                      <a:gd name="connsiteY64" fmla="*/ 804862 h 1262062"/>
                      <a:gd name="connsiteX65" fmla="*/ 35746 w 957290"/>
                      <a:gd name="connsiteY65" fmla="*/ 814387 h 1262062"/>
                      <a:gd name="connsiteX66" fmla="*/ 42890 w 957290"/>
                      <a:gd name="connsiteY66" fmla="*/ 826294 h 1262062"/>
                      <a:gd name="connsiteX67" fmla="*/ 47652 w 957290"/>
                      <a:gd name="connsiteY67" fmla="*/ 833437 h 1262062"/>
                      <a:gd name="connsiteX68" fmla="*/ 54796 w 957290"/>
                      <a:gd name="connsiteY68" fmla="*/ 838200 h 1262062"/>
                      <a:gd name="connsiteX69" fmla="*/ 80990 w 957290"/>
                      <a:gd name="connsiteY69" fmla="*/ 854869 h 1262062"/>
                      <a:gd name="connsiteX70" fmla="*/ 92896 w 957290"/>
                      <a:gd name="connsiteY70" fmla="*/ 857250 h 1262062"/>
                      <a:gd name="connsiteX71" fmla="*/ 100040 w 957290"/>
                      <a:gd name="connsiteY71" fmla="*/ 859631 h 1262062"/>
                      <a:gd name="connsiteX72" fmla="*/ 109565 w 957290"/>
                      <a:gd name="connsiteY72" fmla="*/ 862012 h 1262062"/>
                      <a:gd name="connsiteX73" fmla="*/ 119090 w 957290"/>
                      <a:gd name="connsiteY73" fmla="*/ 866775 h 1262062"/>
                      <a:gd name="connsiteX74" fmla="*/ 157190 w 957290"/>
                      <a:gd name="connsiteY74" fmla="*/ 876300 h 1262062"/>
                      <a:gd name="connsiteX75" fmla="*/ 190527 w 957290"/>
                      <a:gd name="connsiteY75" fmla="*/ 881062 h 1262062"/>
                      <a:gd name="connsiteX76" fmla="*/ 200052 w 957290"/>
                      <a:gd name="connsiteY76" fmla="*/ 883444 h 1262062"/>
                      <a:gd name="connsiteX77" fmla="*/ 211958 w 957290"/>
                      <a:gd name="connsiteY77" fmla="*/ 885825 h 1262062"/>
                      <a:gd name="connsiteX78" fmla="*/ 219102 w 957290"/>
                      <a:gd name="connsiteY78" fmla="*/ 890587 h 1262062"/>
                      <a:gd name="connsiteX79" fmla="*/ 226246 w 957290"/>
                      <a:gd name="connsiteY79" fmla="*/ 892969 h 1262062"/>
                      <a:gd name="connsiteX80" fmla="*/ 233390 w 957290"/>
                      <a:gd name="connsiteY80" fmla="*/ 897731 h 1262062"/>
                      <a:gd name="connsiteX81" fmla="*/ 254821 w 957290"/>
                      <a:gd name="connsiteY81" fmla="*/ 902494 h 1262062"/>
                      <a:gd name="connsiteX82" fmla="*/ 271490 w 957290"/>
                      <a:gd name="connsiteY82" fmla="*/ 907256 h 1262062"/>
                      <a:gd name="connsiteX83" fmla="*/ 359596 w 957290"/>
                      <a:gd name="connsiteY83" fmla="*/ 912019 h 1262062"/>
                      <a:gd name="connsiteX84" fmla="*/ 416746 w 957290"/>
                      <a:gd name="connsiteY84" fmla="*/ 914400 h 1262062"/>
                      <a:gd name="connsiteX85" fmla="*/ 459608 w 957290"/>
                      <a:gd name="connsiteY85" fmla="*/ 921544 h 1262062"/>
                      <a:gd name="connsiteX86" fmla="*/ 511996 w 957290"/>
                      <a:gd name="connsiteY86" fmla="*/ 923925 h 1262062"/>
                      <a:gd name="connsiteX87" fmla="*/ 573908 w 957290"/>
                      <a:gd name="connsiteY87" fmla="*/ 928687 h 1262062"/>
                      <a:gd name="connsiteX88" fmla="*/ 631058 w 957290"/>
                      <a:gd name="connsiteY88" fmla="*/ 933450 h 1262062"/>
                      <a:gd name="connsiteX89" fmla="*/ 638202 w 957290"/>
                      <a:gd name="connsiteY89" fmla="*/ 935831 h 1262062"/>
                      <a:gd name="connsiteX90" fmla="*/ 642965 w 957290"/>
                      <a:gd name="connsiteY90" fmla="*/ 942975 h 1262062"/>
                      <a:gd name="connsiteX91" fmla="*/ 650108 w 957290"/>
                      <a:gd name="connsiteY91" fmla="*/ 950119 h 1262062"/>
                      <a:gd name="connsiteX92" fmla="*/ 654871 w 957290"/>
                      <a:gd name="connsiteY92" fmla="*/ 957262 h 1262062"/>
                      <a:gd name="connsiteX93" fmla="*/ 662015 w 957290"/>
                      <a:gd name="connsiteY93" fmla="*/ 964406 h 1262062"/>
                      <a:gd name="connsiteX94" fmla="*/ 666777 w 957290"/>
                      <a:gd name="connsiteY94" fmla="*/ 971550 h 1262062"/>
                      <a:gd name="connsiteX95" fmla="*/ 669158 w 957290"/>
                      <a:gd name="connsiteY95" fmla="*/ 978694 h 1262062"/>
                      <a:gd name="connsiteX96" fmla="*/ 676302 w 957290"/>
                      <a:gd name="connsiteY96" fmla="*/ 983456 h 1262062"/>
                      <a:gd name="connsiteX97" fmla="*/ 678683 w 957290"/>
                      <a:gd name="connsiteY97" fmla="*/ 990600 h 1262062"/>
                      <a:gd name="connsiteX98" fmla="*/ 688208 w 957290"/>
                      <a:gd name="connsiteY98" fmla="*/ 1007269 h 1262062"/>
                      <a:gd name="connsiteX99" fmla="*/ 695352 w 957290"/>
                      <a:gd name="connsiteY99" fmla="*/ 1014412 h 1262062"/>
                      <a:gd name="connsiteX100" fmla="*/ 704877 w 957290"/>
                      <a:gd name="connsiteY100" fmla="*/ 1028700 h 1262062"/>
                      <a:gd name="connsiteX101" fmla="*/ 709640 w 957290"/>
                      <a:gd name="connsiteY101" fmla="*/ 1035844 h 1262062"/>
                      <a:gd name="connsiteX102" fmla="*/ 712021 w 957290"/>
                      <a:gd name="connsiteY102" fmla="*/ 1045369 h 1262062"/>
                      <a:gd name="connsiteX103" fmla="*/ 716783 w 957290"/>
                      <a:gd name="connsiteY103" fmla="*/ 1052512 h 1262062"/>
                      <a:gd name="connsiteX104" fmla="*/ 721546 w 957290"/>
                      <a:gd name="connsiteY104" fmla="*/ 1062037 h 1262062"/>
                      <a:gd name="connsiteX105" fmla="*/ 723927 w 957290"/>
                      <a:gd name="connsiteY105" fmla="*/ 1071562 h 1262062"/>
                      <a:gd name="connsiteX106" fmla="*/ 728690 w 957290"/>
                      <a:gd name="connsiteY106" fmla="*/ 1085850 h 1262062"/>
                      <a:gd name="connsiteX107" fmla="*/ 731071 w 957290"/>
                      <a:gd name="connsiteY107" fmla="*/ 1095375 h 1262062"/>
                      <a:gd name="connsiteX108" fmla="*/ 738215 w 957290"/>
                      <a:gd name="connsiteY108" fmla="*/ 1126331 h 1262062"/>
                      <a:gd name="connsiteX109" fmla="*/ 742977 w 957290"/>
                      <a:gd name="connsiteY109" fmla="*/ 1140619 h 1262062"/>
                      <a:gd name="connsiteX110" fmla="*/ 747740 w 957290"/>
                      <a:gd name="connsiteY110" fmla="*/ 1157287 h 1262062"/>
                      <a:gd name="connsiteX111" fmla="*/ 750121 w 957290"/>
                      <a:gd name="connsiteY111" fmla="*/ 1164431 h 1262062"/>
                      <a:gd name="connsiteX112" fmla="*/ 762027 w 957290"/>
                      <a:gd name="connsiteY112" fmla="*/ 1183481 h 1262062"/>
                      <a:gd name="connsiteX113" fmla="*/ 766790 w 957290"/>
                      <a:gd name="connsiteY113" fmla="*/ 1197769 h 1262062"/>
                      <a:gd name="connsiteX114" fmla="*/ 771552 w 957290"/>
                      <a:gd name="connsiteY114" fmla="*/ 1204912 h 1262062"/>
                      <a:gd name="connsiteX115" fmla="*/ 778696 w 957290"/>
                      <a:gd name="connsiteY115" fmla="*/ 1221581 h 1262062"/>
                      <a:gd name="connsiteX116" fmla="*/ 785840 w 957290"/>
                      <a:gd name="connsiteY116" fmla="*/ 1226344 h 1262062"/>
                      <a:gd name="connsiteX117" fmla="*/ 792983 w 957290"/>
                      <a:gd name="connsiteY117" fmla="*/ 1233487 h 1262062"/>
                      <a:gd name="connsiteX118" fmla="*/ 797746 w 957290"/>
                      <a:gd name="connsiteY118" fmla="*/ 1240631 h 1262062"/>
                      <a:gd name="connsiteX119" fmla="*/ 807271 w 957290"/>
                      <a:gd name="connsiteY119" fmla="*/ 1245394 h 1262062"/>
                      <a:gd name="connsiteX120" fmla="*/ 814415 w 957290"/>
                      <a:gd name="connsiteY120" fmla="*/ 1250156 h 1262062"/>
                      <a:gd name="connsiteX121" fmla="*/ 840608 w 957290"/>
                      <a:gd name="connsiteY121" fmla="*/ 1262062 h 1262062"/>
                      <a:gd name="connsiteX122" fmla="*/ 859658 w 957290"/>
                      <a:gd name="connsiteY122" fmla="*/ 1259681 h 1262062"/>
                      <a:gd name="connsiteX123" fmla="*/ 871565 w 957290"/>
                      <a:gd name="connsiteY123" fmla="*/ 1231106 h 1262062"/>
                      <a:gd name="connsiteX124" fmla="*/ 873946 w 957290"/>
                      <a:gd name="connsiteY124" fmla="*/ 1223962 h 1262062"/>
                      <a:gd name="connsiteX125" fmla="*/ 881090 w 957290"/>
                      <a:gd name="connsiteY125" fmla="*/ 1204912 h 1262062"/>
                      <a:gd name="connsiteX126" fmla="*/ 878708 w 957290"/>
                      <a:gd name="connsiteY126" fmla="*/ 1150144 h 1262062"/>
                      <a:gd name="connsiteX127" fmla="*/ 866802 w 957290"/>
                      <a:gd name="connsiteY127" fmla="*/ 1121569 h 1262062"/>
                      <a:gd name="connsiteX128" fmla="*/ 862040 w 957290"/>
                      <a:gd name="connsiteY128" fmla="*/ 1107281 h 1262062"/>
                      <a:gd name="connsiteX129" fmla="*/ 859658 w 957290"/>
                      <a:gd name="connsiteY129" fmla="*/ 1100137 h 1262062"/>
                      <a:gd name="connsiteX130" fmla="*/ 857277 w 957290"/>
                      <a:gd name="connsiteY130" fmla="*/ 1090612 h 1262062"/>
                      <a:gd name="connsiteX131" fmla="*/ 847752 w 957290"/>
                      <a:gd name="connsiteY131" fmla="*/ 1066800 h 1262062"/>
                      <a:gd name="connsiteX132" fmla="*/ 842990 w 957290"/>
                      <a:gd name="connsiteY132" fmla="*/ 1047750 h 1262062"/>
                      <a:gd name="connsiteX133" fmla="*/ 838227 w 957290"/>
                      <a:gd name="connsiteY133" fmla="*/ 1028700 h 1262062"/>
                      <a:gd name="connsiteX134" fmla="*/ 835846 w 957290"/>
                      <a:gd name="connsiteY134" fmla="*/ 1021556 h 1262062"/>
                      <a:gd name="connsiteX135" fmla="*/ 831083 w 957290"/>
                      <a:gd name="connsiteY135" fmla="*/ 1014412 h 1262062"/>
                      <a:gd name="connsiteX136" fmla="*/ 821558 w 957290"/>
                      <a:gd name="connsiteY136" fmla="*/ 988219 h 1262062"/>
                      <a:gd name="connsiteX137" fmla="*/ 816796 w 957290"/>
                      <a:gd name="connsiteY137" fmla="*/ 973931 h 1262062"/>
                      <a:gd name="connsiteX138" fmla="*/ 814415 w 957290"/>
                      <a:gd name="connsiteY138" fmla="*/ 966787 h 1262062"/>
                      <a:gd name="connsiteX139" fmla="*/ 809652 w 957290"/>
                      <a:gd name="connsiteY139" fmla="*/ 938212 h 1262062"/>
                      <a:gd name="connsiteX140" fmla="*/ 812033 w 957290"/>
                      <a:gd name="connsiteY140" fmla="*/ 909637 h 1262062"/>
                      <a:gd name="connsiteX141" fmla="*/ 819177 w 957290"/>
                      <a:gd name="connsiteY141" fmla="*/ 904875 h 1262062"/>
                      <a:gd name="connsiteX142" fmla="*/ 828702 w 957290"/>
                      <a:gd name="connsiteY142" fmla="*/ 895350 h 1262062"/>
                      <a:gd name="connsiteX143" fmla="*/ 850133 w 957290"/>
                      <a:gd name="connsiteY143" fmla="*/ 883444 h 1262062"/>
                      <a:gd name="connsiteX144" fmla="*/ 859658 w 957290"/>
                      <a:gd name="connsiteY144" fmla="*/ 881062 h 1262062"/>
                      <a:gd name="connsiteX145" fmla="*/ 883471 w 957290"/>
                      <a:gd name="connsiteY145" fmla="*/ 878681 h 1262062"/>
                      <a:gd name="connsiteX146" fmla="*/ 921571 w 957290"/>
                      <a:gd name="connsiteY146" fmla="*/ 873919 h 1262062"/>
                      <a:gd name="connsiteX147" fmla="*/ 938240 w 957290"/>
                      <a:gd name="connsiteY147" fmla="*/ 866775 h 1262062"/>
                      <a:gd name="connsiteX148" fmla="*/ 945383 w 957290"/>
                      <a:gd name="connsiteY148" fmla="*/ 859631 h 1262062"/>
                      <a:gd name="connsiteX149" fmla="*/ 954908 w 957290"/>
                      <a:gd name="connsiteY149" fmla="*/ 842962 h 1262062"/>
                      <a:gd name="connsiteX150" fmla="*/ 957290 w 957290"/>
                      <a:gd name="connsiteY150" fmla="*/ 833437 h 1262062"/>
                      <a:gd name="connsiteX151" fmla="*/ 954908 w 957290"/>
                      <a:gd name="connsiteY151" fmla="*/ 821531 h 1262062"/>
                      <a:gd name="connsiteX152" fmla="*/ 945383 w 957290"/>
                      <a:gd name="connsiteY152" fmla="*/ 812006 h 1262062"/>
                      <a:gd name="connsiteX153" fmla="*/ 928715 w 957290"/>
                      <a:gd name="connsiteY153" fmla="*/ 797719 h 1262062"/>
                      <a:gd name="connsiteX154" fmla="*/ 912046 w 957290"/>
                      <a:gd name="connsiteY154" fmla="*/ 783431 h 1262062"/>
                      <a:gd name="connsiteX155" fmla="*/ 907283 w 957290"/>
                      <a:gd name="connsiteY155" fmla="*/ 776287 h 1262062"/>
                      <a:gd name="connsiteX156" fmla="*/ 895377 w 957290"/>
                      <a:gd name="connsiteY156" fmla="*/ 759619 h 1262062"/>
                      <a:gd name="connsiteX157" fmla="*/ 885852 w 957290"/>
                      <a:gd name="connsiteY157" fmla="*/ 742950 h 1262062"/>
                      <a:gd name="connsiteX158" fmla="*/ 888233 w 957290"/>
                      <a:gd name="connsiteY158" fmla="*/ 716756 h 1262062"/>
                      <a:gd name="connsiteX159" fmla="*/ 892996 w 957290"/>
                      <a:gd name="connsiteY159" fmla="*/ 709612 h 1262062"/>
                      <a:gd name="connsiteX160" fmla="*/ 916808 w 957290"/>
                      <a:gd name="connsiteY160" fmla="*/ 692944 h 1262062"/>
                      <a:gd name="connsiteX161" fmla="*/ 933477 w 957290"/>
                      <a:gd name="connsiteY161" fmla="*/ 676275 h 1262062"/>
                      <a:gd name="connsiteX162" fmla="*/ 935858 w 957290"/>
                      <a:gd name="connsiteY162" fmla="*/ 669131 h 1262062"/>
                      <a:gd name="connsiteX163" fmla="*/ 940621 w 957290"/>
                      <a:gd name="connsiteY163" fmla="*/ 659606 h 1262062"/>
                      <a:gd name="connsiteX164" fmla="*/ 947765 w 957290"/>
                      <a:gd name="connsiteY164" fmla="*/ 621506 h 1262062"/>
                      <a:gd name="connsiteX165" fmla="*/ 950146 w 957290"/>
                      <a:gd name="connsiteY165" fmla="*/ 611981 h 1262062"/>
                      <a:gd name="connsiteX166" fmla="*/ 940621 w 957290"/>
                      <a:gd name="connsiteY166" fmla="*/ 571500 h 1262062"/>
                      <a:gd name="connsiteX167" fmla="*/ 931096 w 957290"/>
                      <a:gd name="connsiteY167" fmla="*/ 569119 h 1262062"/>
                      <a:gd name="connsiteX168" fmla="*/ 907283 w 957290"/>
                      <a:gd name="connsiteY168" fmla="*/ 559594 h 1262062"/>
                      <a:gd name="connsiteX169" fmla="*/ 900140 w 957290"/>
                      <a:gd name="connsiteY169" fmla="*/ 557212 h 1262062"/>
                      <a:gd name="connsiteX170" fmla="*/ 885852 w 957290"/>
                      <a:gd name="connsiteY170" fmla="*/ 538162 h 1262062"/>
                      <a:gd name="connsiteX171" fmla="*/ 888233 w 957290"/>
                      <a:gd name="connsiteY171" fmla="*/ 526256 h 1262062"/>
                      <a:gd name="connsiteX172" fmla="*/ 895377 w 957290"/>
                      <a:gd name="connsiteY172" fmla="*/ 509587 h 1262062"/>
                      <a:gd name="connsiteX173" fmla="*/ 907283 w 957290"/>
                      <a:gd name="connsiteY173" fmla="*/ 500062 h 1262062"/>
                      <a:gd name="connsiteX174" fmla="*/ 926333 w 957290"/>
                      <a:gd name="connsiteY174" fmla="*/ 476250 h 1262062"/>
                      <a:gd name="connsiteX175" fmla="*/ 938240 w 957290"/>
                      <a:gd name="connsiteY175" fmla="*/ 461962 h 1262062"/>
                      <a:gd name="connsiteX176" fmla="*/ 947765 w 957290"/>
                      <a:gd name="connsiteY176" fmla="*/ 447675 h 1262062"/>
                      <a:gd name="connsiteX177" fmla="*/ 954908 w 957290"/>
                      <a:gd name="connsiteY177" fmla="*/ 428625 h 1262062"/>
                      <a:gd name="connsiteX178" fmla="*/ 952527 w 957290"/>
                      <a:gd name="connsiteY178" fmla="*/ 402431 h 1262062"/>
                      <a:gd name="connsiteX179" fmla="*/ 950146 w 957290"/>
                      <a:gd name="connsiteY179" fmla="*/ 395287 h 1262062"/>
                      <a:gd name="connsiteX180" fmla="*/ 943002 w 957290"/>
                      <a:gd name="connsiteY180" fmla="*/ 390525 h 1262062"/>
                      <a:gd name="connsiteX181" fmla="*/ 919190 w 957290"/>
                      <a:gd name="connsiteY181" fmla="*/ 373856 h 1262062"/>
                      <a:gd name="connsiteX182" fmla="*/ 902521 w 957290"/>
                      <a:gd name="connsiteY182" fmla="*/ 364331 h 1262062"/>
                      <a:gd name="connsiteX183" fmla="*/ 892996 w 957290"/>
                      <a:gd name="connsiteY183" fmla="*/ 357187 h 1262062"/>
                      <a:gd name="connsiteX184" fmla="*/ 869183 w 957290"/>
                      <a:gd name="connsiteY184" fmla="*/ 352425 h 1262062"/>
                      <a:gd name="connsiteX185" fmla="*/ 845371 w 957290"/>
                      <a:gd name="connsiteY185" fmla="*/ 345281 h 1262062"/>
                      <a:gd name="connsiteX186" fmla="*/ 821558 w 957290"/>
                      <a:gd name="connsiteY186" fmla="*/ 342900 h 1262062"/>
                      <a:gd name="connsiteX187" fmla="*/ 790602 w 957290"/>
                      <a:gd name="connsiteY187" fmla="*/ 333375 h 1262062"/>
                      <a:gd name="connsiteX188" fmla="*/ 783458 w 957290"/>
                      <a:gd name="connsiteY188" fmla="*/ 330994 h 1262062"/>
                      <a:gd name="connsiteX189" fmla="*/ 773933 w 957290"/>
                      <a:gd name="connsiteY189" fmla="*/ 326231 h 1262062"/>
                      <a:gd name="connsiteX190" fmla="*/ 759646 w 957290"/>
                      <a:gd name="connsiteY190" fmla="*/ 321469 h 1262062"/>
                      <a:gd name="connsiteX191" fmla="*/ 752502 w 957290"/>
                      <a:gd name="connsiteY191" fmla="*/ 319087 h 1262062"/>
                      <a:gd name="connsiteX192" fmla="*/ 740596 w 957290"/>
                      <a:gd name="connsiteY192" fmla="*/ 314325 h 1262062"/>
                      <a:gd name="connsiteX193" fmla="*/ 726308 w 957290"/>
                      <a:gd name="connsiteY193" fmla="*/ 309562 h 1262062"/>
                      <a:gd name="connsiteX194" fmla="*/ 707258 w 957290"/>
                      <a:gd name="connsiteY194" fmla="*/ 304800 h 1262062"/>
                      <a:gd name="connsiteX195" fmla="*/ 683446 w 957290"/>
                      <a:gd name="connsiteY195" fmla="*/ 283369 h 1262062"/>
                      <a:gd name="connsiteX196" fmla="*/ 681065 w 957290"/>
                      <a:gd name="connsiteY196" fmla="*/ 266700 h 1262062"/>
                      <a:gd name="connsiteX197" fmla="*/ 676302 w 957290"/>
                      <a:gd name="connsiteY197" fmla="*/ 242887 h 1262062"/>
                      <a:gd name="connsiteX198" fmla="*/ 673921 w 957290"/>
                      <a:gd name="connsiteY198" fmla="*/ 209550 h 1262062"/>
                      <a:gd name="connsiteX199" fmla="*/ 671540 w 957290"/>
                      <a:gd name="connsiteY199" fmla="*/ 183356 h 1262062"/>
                      <a:gd name="connsiteX200" fmla="*/ 673921 w 957290"/>
                      <a:gd name="connsiteY200" fmla="*/ 147637 h 1262062"/>
                      <a:gd name="connsiteX201" fmla="*/ 676302 w 957290"/>
                      <a:gd name="connsiteY201" fmla="*/ 138112 h 1262062"/>
                      <a:gd name="connsiteX202" fmla="*/ 678683 w 957290"/>
                      <a:gd name="connsiteY202" fmla="*/ 114300 h 1262062"/>
                      <a:gd name="connsiteX203" fmla="*/ 676302 w 957290"/>
                      <a:gd name="connsiteY203" fmla="*/ 30956 h 1262062"/>
                      <a:gd name="connsiteX204" fmla="*/ 669158 w 957290"/>
                      <a:gd name="connsiteY204" fmla="*/ 14287 h 1262062"/>
                      <a:gd name="connsiteX205" fmla="*/ 657252 w 957290"/>
                      <a:gd name="connsiteY205" fmla="*/ 11906 h 1262062"/>
                      <a:gd name="connsiteX206" fmla="*/ 633440 w 957290"/>
                      <a:gd name="connsiteY206" fmla="*/ 0 h 1262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</a:cxnLst>
                    <a:rect l="l" t="t" r="r" b="b"/>
                    <a:pathLst>
                      <a:path w="957290" h="1262062">
                        <a:moveTo>
                          <a:pt x="633440" y="0"/>
                        </a:moveTo>
                        <a:cubicBezTo>
                          <a:pt x="628281" y="0"/>
                          <a:pt x="628749" y="7981"/>
                          <a:pt x="626296" y="11906"/>
                        </a:cubicBezTo>
                        <a:cubicBezTo>
                          <a:pt x="624779" y="14333"/>
                          <a:pt x="622813" y="16490"/>
                          <a:pt x="621533" y="19050"/>
                        </a:cubicBezTo>
                        <a:cubicBezTo>
                          <a:pt x="619630" y="22855"/>
                          <a:pt x="617788" y="32160"/>
                          <a:pt x="616771" y="35719"/>
                        </a:cubicBezTo>
                        <a:cubicBezTo>
                          <a:pt x="609928" y="59672"/>
                          <a:pt x="619468" y="22555"/>
                          <a:pt x="612008" y="52387"/>
                        </a:cubicBezTo>
                        <a:cubicBezTo>
                          <a:pt x="611554" y="58290"/>
                          <a:pt x="612386" y="80208"/>
                          <a:pt x="607246" y="90487"/>
                        </a:cubicBezTo>
                        <a:cubicBezTo>
                          <a:pt x="605966" y="93047"/>
                          <a:pt x="604071" y="95250"/>
                          <a:pt x="602483" y="97631"/>
                        </a:cubicBezTo>
                        <a:cubicBezTo>
                          <a:pt x="595711" y="117948"/>
                          <a:pt x="602119" y="96686"/>
                          <a:pt x="597721" y="142875"/>
                        </a:cubicBezTo>
                        <a:cubicBezTo>
                          <a:pt x="596774" y="152815"/>
                          <a:pt x="594643" y="155039"/>
                          <a:pt x="592958" y="164306"/>
                        </a:cubicBezTo>
                        <a:cubicBezTo>
                          <a:pt x="591954" y="169828"/>
                          <a:pt x="591500" y="175439"/>
                          <a:pt x="590577" y="180975"/>
                        </a:cubicBezTo>
                        <a:cubicBezTo>
                          <a:pt x="587353" y="200320"/>
                          <a:pt x="588411" y="186191"/>
                          <a:pt x="585815" y="209550"/>
                        </a:cubicBezTo>
                        <a:cubicBezTo>
                          <a:pt x="584847" y="218264"/>
                          <a:pt x="584351" y="227025"/>
                          <a:pt x="583433" y="235744"/>
                        </a:cubicBezTo>
                        <a:cubicBezTo>
                          <a:pt x="582457" y="245014"/>
                          <a:pt x="580592" y="259474"/>
                          <a:pt x="578671" y="269081"/>
                        </a:cubicBezTo>
                        <a:cubicBezTo>
                          <a:pt x="577597" y="274451"/>
                          <a:pt x="575856" y="280557"/>
                          <a:pt x="573908" y="285750"/>
                        </a:cubicBezTo>
                        <a:cubicBezTo>
                          <a:pt x="572407" y="289752"/>
                          <a:pt x="570607" y="293639"/>
                          <a:pt x="569146" y="297656"/>
                        </a:cubicBezTo>
                        <a:cubicBezTo>
                          <a:pt x="567430" y="302374"/>
                          <a:pt x="565971" y="307181"/>
                          <a:pt x="564383" y="311944"/>
                        </a:cubicBezTo>
                        <a:cubicBezTo>
                          <a:pt x="563589" y="314325"/>
                          <a:pt x="562611" y="316652"/>
                          <a:pt x="562002" y="319087"/>
                        </a:cubicBezTo>
                        <a:cubicBezTo>
                          <a:pt x="560415" y="325437"/>
                          <a:pt x="559310" y="331928"/>
                          <a:pt x="557240" y="338137"/>
                        </a:cubicBezTo>
                        <a:cubicBezTo>
                          <a:pt x="556446" y="340518"/>
                          <a:pt x="557334" y="344868"/>
                          <a:pt x="554858" y="345281"/>
                        </a:cubicBezTo>
                        <a:cubicBezTo>
                          <a:pt x="536833" y="348285"/>
                          <a:pt x="518346" y="346868"/>
                          <a:pt x="500090" y="347662"/>
                        </a:cubicBezTo>
                        <a:cubicBezTo>
                          <a:pt x="493740" y="348456"/>
                          <a:pt x="487352" y="348992"/>
                          <a:pt x="481040" y="350044"/>
                        </a:cubicBezTo>
                        <a:cubicBezTo>
                          <a:pt x="477812" y="350582"/>
                          <a:pt x="474724" y="351783"/>
                          <a:pt x="471515" y="352425"/>
                        </a:cubicBezTo>
                        <a:cubicBezTo>
                          <a:pt x="466780" y="353372"/>
                          <a:pt x="461990" y="354012"/>
                          <a:pt x="457227" y="354806"/>
                        </a:cubicBezTo>
                        <a:cubicBezTo>
                          <a:pt x="436761" y="368451"/>
                          <a:pt x="462649" y="352096"/>
                          <a:pt x="442940" y="361950"/>
                        </a:cubicBezTo>
                        <a:cubicBezTo>
                          <a:pt x="440380" y="363230"/>
                          <a:pt x="438356" y="365432"/>
                          <a:pt x="435796" y="366712"/>
                        </a:cubicBezTo>
                        <a:cubicBezTo>
                          <a:pt x="433551" y="367835"/>
                          <a:pt x="431074" y="368434"/>
                          <a:pt x="428652" y="369094"/>
                        </a:cubicBezTo>
                        <a:cubicBezTo>
                          <a:pt x="417753" y="372066"/>
                          <a:pt x="404422" y="375632"/>
                          <a:pt x="392933" y="376237"/>
                        </a:cubicBezTo>
                        <a:cubicBezTo>
                          <a:pt x="368348" y="377531"/>
                          <a:pt x="343721" y="377825"/>
                          <a:pt x="319115" y="378619"/>
                        </a:cubicBezTo>
                        <a:cubicBezTo>
                          <a:pt x="295886" y="384426"/>
                          <a:pt x="324891" y="377336"/>
                          <a:pt x="297683" y="383381"/>
                        </a:cubicBezTo>
                        <a:cubicBezTo>
                          <a:pt x="294488" y="384091"/>
                          <a:pt x="291367" y="385120"/>
                          <a:pt x="288158" y="385762"/>
                        </a:cubicBezTo>
                        <a:cubicBezTo>
                          <a:pt x="283647" y="386664"/>
                          <a:pt x="267064" y="388996"/>
                          <a:pt x="261965" y="390525"/>
                        </a:cubicBezTo>
                        <a:cubicBezTo>
                          <a:pt x="257871" y="391753"/>
                          <a:pt x="254113" y="393935"/>
                          <a:pt x="250058" y="395287"/>
                        </a:cubicBezTo>
                        <a:cubicBezTo>
                          <a:pt x="241004" y="398305"/>
                          <a:pt x="241410" y="396613"/>
                          <a:pt x="233390" y="400050"/>
                        </a:cubicBezTo>
                        <a:cubicBezTo>
                          <a:pt x="230127" y="401448"/>
                          <a:pt x="227040" y="403225"/>
                          <a:pt x="223865" y="404812"/>
                        </a:cubicBezTo>
                        <a:cubicBezTo>
                          <a:pt x="210752" y="417925"/>
                          <a:pt x="213659" y="418030"/>
                          <a:pt x="200052" y="423862"/>
                        </a:cubicBezTo>
                        <a:cubicBezTo>
                          <a:pt x="197745" y="424851"/>
                          <a:pt x="195289" y="425450"/>
                          <a:pt x="192908" y="426244"/>
                        </a:cubicBezTo>
                        <a:cubicBezTo>
                          <a:pt x="189733" y="428625"/>
                          <a:pt x="186634" y="431111"/>
                          <a:pt x="183383" y="433387"/>
                        </a:cubicBezTo>
                        <a:cubicBezTo>
                          <a:pt x="178694" y="436669"/>
                          <a:pt x="173858" y="439737"/>
                          <a:pt x="169096" y="442912"/>
                        </a:cubicBezTo>
                        <a:cubicBezTo>
                          <a:pt x="166715" y="444500"/>
                          <a:pt x="164242" y="445958"/>
                          <a:pt x="161952" y="447675"/>
                        </a:cubicBezTo>
                        <a:cubicBezTo>
                          <a:pt x="155602" y="452437"/>
                          <a:pt x="149506" y="457559"/>
                          <a:pt x="142902" y="461962"/>
                        </a:cubicBezTo>
                        <a:lnTo>
                          <a:pt x="128615" y="471487"/>
                        </a:lnTo>
                        <a:lnTo>
                          <a:pt x="121471" y="476250"/>
                        </a:lnTo>
                        <a:cubicBezTo>
                          <a:pt x="119883" y="479425"/>
                          <a:pt x="119046" y="483103"/>
                          <a:pt x="116708" y="485775"/>
                        </a:cubicBezTo>
                        <a:cubicBezTo>
                          <a:pt x="101269" y="503419"/>
                          <a:pt x="107976" y="487364"/>
                          <a:pt x="90515" y="504825"/>
                        </a:cubicBezTo>
                        <a:cubicBezTo>
                          <a:pt x="88134" y="507206"/>
                          <a:pt x="85527" y="509382"/>
                          <a:pt x="83371" y="511969"/>
                        </a:cubicBezTo>
                        <a:cubicBezTo>
                          <a:pt x="81539" y="514167"/>
                          <a:pt x="80632" y="517088"/>
                          <a:pt x="78608" y="519112"/>
                        </a:cubicBezTo>
                        <a:cubicBezTo>
                          <a:pt x="75802" y="521918"/>
                          <a:pt x="72258" y="523875"/>
                          <a:pt x="69083" y="526256"/>
                        </a:cubicBezTo>
                        <a:cubicBezTo>
                          <a:pt x="67496" y="528637"/>
                          <a:pt x="66235" y="531273"/>
                          <a:pt x="64321" y="533400"/>
                        </a:cubicBezTo>
                        <a:cubicBezTo>
                          <a:pt x="59064" y="539241"/>
                          <a:pt x="47652" y="550069"/>
                          <a:pt x="47652" y="550069"/>
                        </a:cubicBezTo>
                        <a:cubicBezTo>
                          <a:pt x="46858" y="553244"/>
                          <a:pt x="46560" y="556586"/>
                          <a:pt x="45271" y="559594"/>
                        </a:cubicBezTo>
                        <a:cubicBezTo>
                          <a:pt x="44144" y="562224"/>
                          <a:pt x="41928" y="564252"/>
                          <a:pt x="40508" y="566737"/>
                        </a:cubicBezTo>
                        <a:cubicBezTo>
                          <a:pt x="38747" y="569819"/>
                          <a:pt x="37627" y="573252"/>
                          <a:pt x="35746" y="576262"/>
                        </a:cubicBezTo>
                        <a:cubicBezTo>
                          <a:pt x="27209" y="589921"/>
                          <a:pt x="30569" y="581155"/>
                          <a:pt x="23840" y="592931"/>
                        </a:cubicBezTo>
                        <a:cubicBezTo>
                          <a:pt x="22079" y="596013"/>
                          <a:pt x="20838" y="599374"/>
                          <a:pt x="19077" y="602456"/>
                        </a:cubicBezTo>
                        <a:cubicBezTo>
                          <a:pt x="17657" y="604941"/>
                          <a:pt x="15595" y="607040"/>
                          <a:pt x="14315" y="609600"/>
                        </a:cubicBezTo>
                        <a:cubicBezTo>
                          <a:pt x="13192" y="611845"/>
                          <a:pt x="13152" y="614550"/>
                          <a:pt x="11933" y="616744"/>
                        </a:cubicBezTo>
                        <a:cubicBezTo>
                          <a:pt x="9153" y="621747"/>
                          <a:pt x="2408" y="631031"/>
                          <a:pt x="2408" y="631031"/>
                        </a:cubicBezTo>
                        <a:cubicBezTo>
                          <a:pt x="1614" y="633412"/>
                          <a:pt x="-250" y="635680"/>
                          <a:pt x="27" y="638175"/>
                        </a:cubicBezTo>
                        <a:cubicBezTo>
                          <a:pt x="582" y="643164"/>
                          <a:pt x="4790" y="652462"/>
                          <a:pt x="4790" y="652462"/>
                        </a:cubicBezTo>
                        <a:cubicBezTo>
                          <a:pt x="3996" y="662781"/>
                          <a:pt x="3692" y="673149"/>
                          <a:pt x="2408" y="683419"/>
                        </a:cubicBezTo>
                        <a:cubicBezTo>
                          <a:pt x="2097" y="685909"/>
                          <a:pt x="27" y="688052"/>
                          <a:pt x="27" y="690562"/>
                        </a:cubicBezTo>
                        <a:cubicBezTo>
                          <a:pt x="27" y="710422"/>
                          <a:pt x="993" y="730285"/>
                          <a:pt x="2408" y="750094"/>
                        </a:cubicBezTo>
                        <a:cubicBezTo>
                          <a:pt x="2755" y="754958"/>
                          <a:pt x="8133" y="762978"/>
                          <a:pt x="9552" y="766762"/>
                        </a:cubicBezTo>
                        <a:cubicBezTo>
                          <a:pt x="12405" y="774370"/>
                          <a:pt x="12042" y="783594"/>
                          <a:pt x="16696" y="790575"/>
                        </a:cubicBezTo>
                        <a:cubicBezTo>
                          <a:pt x="19871" y="795337"/>
                          <a:pt x="22174" y="800815"/>
                          <a:pt x="26221" y="804862"/>
                        </a:cubicBezTo>
                        <a:cubicBezTo>
                          <a:pt x="29396" y="808037"/>
                          <a:pt x="32989" y="810843"/>
                          <a:pt x="35746" y="814387"/>
                        </a:cubicBezTo>
                        <a:cubicBezTo>
                          <a:pt x="38588" y="818041"/>
                          <a:pt x="40437" y="822369"/>
                          <a:pt x="42890" y="826294"/>
                        </a:cubicBezTo>
                        <a:cubicBezTo>
                          <a:pt x="44407" y="828721"/>
                          <a:pt x="45629" y="831414"/>
                          <a:pt x="47652" y="833437"/>
                        </a:cubicBezTo>
                        <a:cubicBezTo>
                          <a:pt x="49676" y="835461"/>
                          <a:pt x="52467" y="836536"/>
                          <a:pt x="54796" y="838200"/>
                        </a:cubicBezTo>
                        <a:cubicBezTo>
                          <a:pt x="62747" y="843879"/>
                          <a:pt x="71516" y="851711"/>
                          <a:pt x="80990" y="854869"/>
                        </a:cubicBezTo>
                        <a:cubicBezTo>
                          <a:pt x="84830" y="856149"/>
                          <a:pt x="88970" y="856268"/>
                          <a:pt x="92896" y="857250"/>
                        </a:cubicBezTo>
                        <a:cubicBezTo>
                          <a:pt x="95331" y="857859"/>
                          <a:pt x="97626" y="858941"/>
                          <a:pt x="100040" y="859631"/>
                        </a:cubicBezTo>
                        <a:cubicBezTo>
                          <a:pt x="103187" y="860530"/>
                          <a:pt x="106390" y="861218"/>
                          <a:pt x="109565" y="862012"/>
                        </a:cubicBezTo>
                        <a:cubicBezTo>
                          <a:pt x="112740" y="863600"/>
                          <a:pt x="115794" y="865457"/>
                          <a:pt x="119090" y="866775"/>
                        </a:cubicBezTo>
                        <a:cubicBezTo>
                          <a:pt x="137225" y="874029"/>
                          <a:pt x="134634" y="870662"/>
                          <a:pt x="157190" y="876300"/>
                        </a:cubicBezTo>
                        <a:cubicBezTo>
                          <a:pt x="174454" y="880615"/>
                          <a:pt x="163459" y="878355"/>
                          <a:pt x="190527" y="881062"/>
                        </a:cubicBezTo>
                        <a:cubicBezTo>
                          <a:pt x="193702" y="881856"/>
                          <a:pt x="196857" y="882734"/>
                          <a:pt x="200052" y="883444"/>
                        </a:cubicBezTo>
                        <a:cubicBezTo>
                          <a:pt x="204003" y="884322"/>
                          <a:pt x="208168" y="884404"/>
                          <a:pt x="211958" y="885825"/>
                        </a:cubicBezTo>
                        <a:cubicBezTo>
                          <a:pt x="214638" y="886830"/>
                          <a:pt x="216542" y="889307"/>
                          <a:pt x="219102" y="890587"/>
                        </a:cubicBezTo>
                        <a:cubicBezTo>
                          <a:pt x="221347" y="891710"/>
                          <a:pt x="224001" y="891846"/>
                          <a:pt x="226246" y="892969"/>
                        </a:cubicBezTo>
                        <a:cubicBezTo>
                          <a:pt x="228806" y="894249"/>
                          <a:pt x="230830" y="896451"/>
                          <a:pt x="233390" y="897731"/>
                        </a:cubicBezTo>
                        <a:cubicBezTo>
                          <a:pt x="239822" y="900947"/>
                          <a:pt x="248238" y="901031"/>
                          <a:pt x="254821" y="902494"/>
                        </a:cubicBezTo>
                        <a:cubicBezTo>
                          <a:pt x="267027" y="905207"/>
                          <a:pt x="256978" y="905183"/>
                          <a:pt x="271490" y="907256"/>
                        </a:cubicBezTo>
                        <a:cubicBezTo>
                          <a:pt x="298533" y="911119"/>
                          <a:pt x="336016" y="911094"/>
                          <a:pt x="359596" y="912019"/>
                        </a:cubicBezTo>
                        <a:lnTo>
                          <a:pt x="416746" y="914400"/>
                        </a:lnTo>
                        <a:cubicBezTo>
                          <a:pt x="432081" y="918233"/>
                          <a:pt x="440455" y="920673"/>
                          <a:pt x="459608" y="921544"/>
                        </a:cubicBezTo>
                        <a:lnTo>
                          <a:pt x="511996" y="923925"/>
                        </a:lnTo>
                        <a:cubicBezTo>
                          <a:pt x="541215" y="925548"/>
                          <a:pt x="545944" y="926615"/>
                          <a:pt x="573908" y="928687"/>
                        </a:cubicBezTo>
                        <a:cubicBezTo>
                          <a:pt x="625366" y="932499"/>
                          <a:pt x="592607" y="929178"/>
                          <a:pt x="631058" y="933450"/>
                        </a:cubicBezTo>
                        <a:cubicBezTo>
                          <a:pt x="633439" y="934244"/>
                          <a:pt x="636242" y="934263"/>
                          <a:pt x="638202" y="935831"/>
                        </a:cubicBezTo>
                        <a:cubicBezTo>
                          <a:pt x="640437" y="937619"/>
                          <a:pt x="641133" y="940776"/>
                          <a:pt x="642965" y="942975"/>
                        </a:cubicBezTo>
                        <a:cubicBezTo>
                          <a:pt x="645121" y="945562"/>
                          <a:pt x="647952" y="947532"/>
                          <a:pt x="650108" y="950119"/>
                        </a:cubicBezTo>
                        <a:cubicBezTo>
                          <a:pt x="651940" y="952317"/>
                          <a:pt x="653039" y="955064"/>
                          <a:pt x="654871" y="957262"/>
                        </a:cubicBezTo>
                        <a:cubicBezTo>
                          <a:pt x="657027" y="959849"/>
                          <a:pt x="659859" y="961819"/>
                          <a:pt x="662015" y="964406"/>
                        </a:cubicBezTo>
                        <a:cubicBezTo>
                          <a:pt x="663847" y="966605"/>
                          <a:pt x="665497" y="968990"/>
                          <a:pt x="666777" y="971550"/>
                        </a:cubicBezTo>
                        <a:cubicBezTo>
                          <a:pt x="667899" y="973795"/>
                          <a:pt x="667590" y="976734"/>
                          <a:pt x="669158" y="978694"/>
                        </a:cubicBezTo>
                        <a:cubicBezTo>
                          <a:pt x="670946" y="980929"/>
                          <a:pt x="673921" y="981869"/>
                          <a:pt x="676302" y="983456"/>
                        </a:cubicBezTo>
                        <a:cubicBezTo>
                          <a:pt x="677096" y="985837"/>
                          <a:pt x="677694" y="988293"/>
                          <a:pt x="678683" y="990600"/>
                        </a:cubicBezTo>
                        <a:cubicBezTo>
                          <a:pt x="680736" y="995390"/>
                          <a:pt x="684694" y="1003052"/>
                          <a:pt x="688208" y="1007269"/>
                        </a:cubicBezTo>
                        <a:cubicBezTo>
                          <a:pt x="690364" y="1009856"/>
                          <a:pt x="693285" y="1011754"/>
                          <a:pt x="695352" y="1014412"/>
                        </a:cubicBezTo>
                        <a:cubicBezTo>
                          <a:pt x="698866" y="1018930"/>
                          <a:pt x="701702" y="1023937"/>
                          <a:pt x="704877" y="1028700"/>
                        </a:cubicBezTo>
                        <a:lnTo>
                          <a:pt x="709640" y="1035844"/>
                        </a:lnTo>
                        <a:cubicBezTo>
                          <a:pt x="710434" y="1039019"/>
                          <a:pt x="710732" y="1042361"/>
                          <a:pt x="712021" y="1045369"/>
                        </a:cubicBezTo>
                        <a:cubicBezTo>
                          <a:pt x="713148" y="1047999"/>
                          <a:pt x="715363" y="1050027"/>
                          <a:pt x="716783" y="1052512"/>
                        </a:cubicBezTo>
                        <a:cubicBezTo>
                          <a:pt x="718544" y="1055594"/>
                          <a:pt x="719958" y="1058862"/>
                          <a:pt x="721546" y="1062037"/>
                        </a:cubicBezTo>
                        <a:cubicBezTo>
                          <a:pt x="722340" y="1065212"/>
                          <a:pt x="722987" y="1068427"/>
                          <a:pt x="723927" y="1071562"/>
                        </a:cubicBezTo>
                        <a:cubicBezTo>
                          <a:pt x="725370" y="1076371"/>
                          <a:pt x="727473" y="1080980"/>
                          <a:pt x="728690" y="1085850"/>
                        </a:cubicBezTo>
                        <a:cubicBezTo>
                          <a:pt x="729484" y="1089025"/>
                          <a:pt x="730361" y="1092180"/>
                          <a:pt x="731071" y="1095375"/>
                        </a:cubicBezTo>
                        <a:cubicBezTo>
                          <a:pt x="733591" y="1106716"/>
                          <a:pt x="734321" y="1114648"/>
                          <a:pt x="738215" y="1126331"/>
                        </a:cubicBezTo>
                        <a:lnTo>
                          <a:pt x="742977" y="1140619"/>
                        </a:lnTo>
                        <a:cubicBezTo>
                          <a:pt x="748687" y="1157750"/>
                          <a:pt x="741758" y="1136351"/>
                          <a:pt x="747740" y="1157287"/>
                        </a:cubicBezTo>
                        <a:cubicBezTo>
                          <a:pt x="748430" y="1159701"/>
                          <a:pt x="748876" y="1162252"/>
                          <a:pt x="750121" y="1164431"/>
                        </a:cubicBezTo>
                        <a:cubicBezTo>
                          <a:pt x="759677" y="1181154"/>
                          <a:pt x="755238" y="1166508"/>
                          <a:pt x="762027" y="1183481"/>
                        </a:cubicBezTo>
                        <a:cubicBezTo>
                          <a:pt x="763891" y="1188142"/>
                          <a:pt x="764005" y="1193592"/>
                          <a:pt x="766790" y="1197769"/>
                        </a:cubicBezTo>
                        <a:cubicBezTo>
                          <a:pt x="768377" y="1200150"/>
                          <a:pt x="770272" y="1202353"/>
                          <a:pt x="771552" y="1204912"/>
                        </a:cubicBezTo>
                        <a:cubicBezTo>
                          <a:pt x="774255" y="1210319"/>
                          <a:pt x="775343" y="1216551"/>
                          <a:pt x="778696" y="1221581"/>
                        </a:cubicBezTo>
                        <a:cubicBezTo>
                          <a:pt x="780284" y="1223962"/>
                          <a:pt x="783641" y="1224512"/>
                          <a:pt x="785840" y="1226344"/>
                        </a:cubicBezTo>
                        <a:cubicBezTo>
                          <a:pt x="788427" y="1228500"/>
                          <a:pt x="790827" y="1230900"/>
                          <a:pt x="792983" y="1233487"/>
                        </a:cubicBezTo>
                        <a:cubicBezTo>
                          <a:pt x="794815" y="1235686"/>
                          <a:pt x="795547" y="1238799"/>
                          <a:pt x="797746" y="1240631"/>
                        </a:cubicBezTo>
                        <a:cubicBezTo>
                          <a:pt x="800473" y="1242904"/>
                          <a:pt x="804189" y="1243633"/>
                          <a:pt x="807271" y="1245394"/>
                        </a:cubicBezTo>
                        <a:cubicBezTo>
                          <a:pt x="809756" y="1246814"/>
                          <a:pt x="811903" y="1248786"/>
                          <a:pt x="814415" y="1250156"/>
                        </a:cubicBezTo>
                        <a:cubicBezTo>
                          <a:pt x="831149" y="1259283"/>
                          <a:pt x="828342" y="1257973"/>
                          <a:pt x="840608" y="1262062"/>
                        </a:cubicBezTo>
                        <a:cubicBezTo>
                          <a:pt x="846958" y="1261268"/>
                          <a:pt x="853934" y="1262543"/>
                          <a:pt x="859658" y="1259681"/>
                        </a:cubicBezTo>
                        <a:cubicBezTo>
                          <a:pt x="871764" y="1253628"/>
                          <a:pt x="869486" y="1241502"/>
                          <a:pt x="871565" y="1231106"/>
                        </a:cubicBezTo>
                        <a:cubicBezTo>
                          <a:pt x="872057" y="1228645"/>
                          <a:pt x="873065" y="1226312"/>
                          <a:pt x="873946" y="1223962"/>
                        </a:cubicBezTo>
                        <a:cubicBezTo>
                          <a:pt x="882498" y="1201154"/>
                          <a:pt x="875678" y="1221145"/>
                          <a:pt x="881090" y="1204912"/>
                        </a:cubicBezTo>
                        <a:cubicBezTo>
                          <a:pt x="880296" y="1186656"/>
                          <a:pt x="880058" y="1168367"/>
                          <a:pt x="878708" y="1150144"/>
                        </a:cubicBezTo>
                        <a:cubicBezTo>
                          <a:pt x="877834" y="1138353"/>
                          <a:pt x="870785" y="1133521"/>
                          <a:pt x="866802" y="1121569"/>
                        </a:cubicBezTo>
                        <a:lnTo>
                          <a:pt x="862040" y="1107281"/>
                        </a:lnTo>
                        <a:cubicBezTo>
                          <a:pt x="861246" y="1104900"/>
                          <a:pt x="860267" y="1102572"/>
                          <a:pt x="859658" y="1100137"/>
                        </a:cubicBezTo>
                        <a:cubicBezTo>
                          <a:pt x="858864" y="1096962"/>
                          <a:pt x="858378" y="1093694"/>
                          <a:pt x="857277" y="1090612"/>
                        </a:cubicBezTo>
                        <a:cubicBezTo>
                          <a:pt x="854402" y="1082561"/>
                          <a:pt x="847752" y="1066800"/>
                          <a:pt x="847752" y="1066800"/>
                        </a:cubicBezTo>
                        <a:cubicBezTo>
                          <a:pt x="841931" y="1037692"/>
                          <a:pt x="848479" y="1067876"/>
                          <a:pt x="842990" y="1047750"/>
                        </a:cubicBezTo>
                        <a:cubicBezTo>
                          <a:pt x="841268" y="1041435"/>
                          <a:pt x="840297" y="1034910"/>
                          <a:pt x="838227" y="1028700"/>
                        </a:cubicBezTo>
                        <a:cubicBezTo>
                          <a:pt x="837433" y="1026319"/>
                          <a:pt x="836969" y="1023801"/>
                          <a:pt x="835846" y="1021556"/>
                        </a:cubicBezTo>
                        <a:cubicBezTo>
                          <a:pt x="834566" y="1018996"/>
                          <a:pt x="832671" y="1016793"/>
                          <a:pt x="831083" y="1014412"/>
                        </a:cubicBezTo>
                        <a:cubicBezTo>
                          <a:pt x="817181" y="972703"/>
                          <a:pt x="834817" y="1024682"/>
                          <a:pt x="821558" y="988219"/>
                        </a:cubicBezTo>
                        <a:cubicBezTo>
                          <a:pt x="819842" y="983501"/>
                          <a:pt x="818383" y="978694"/>
                          <a:pt x="816796" y="973931"/>
                        </a:cubicBezTo>
                        <a:cubicBezTo>
                          <a:pt x="816002" y="971550"/>
                          <a:pt x="814907" y="969248"/>
                          <a:pt x="814415" y="966787"/>
                        </a:cubicBezTo>
                        <a:cubicBezTo>
                          <a:pt x="810932" y="949377"/>
                          <a:pt x="812605" y="958888"/>
                          <a:pt x="809652" y="938212"/>
                        </a:cubicBezTo>
                        <a:cubicBezTo>
                          <a:pt x="810446" y="928687"/>
                          <a:pt x="809407" y="918827"/>
                          <a:pt x="812033" y="909637"/>
                        </a:cubicBezTo>
                        <a:cubicBezTo>
                          <a:pt x="812819" y="906885"/>
                          <a:pt x="817004" y="906737"/>
                          <a:pt x="819177" y="904875"/>
                        </a:cubicBezTo>
                        <a:cubicBezTo>
                          <a:pt x="822586" y="901953"/>
                          <a:pt x="825196" y="898155"/>
                          <a:pt x="828702" y="895350"/>
                        </a:cubicBezTo>
                        <a:cubicBezTo>
                          <a:pt x="838179" y="887769"/>
                          <a:pt x="840585" y="886172"/>
                          <a:pt x="850133" y="883444"/>
                        </a:cubicBezTo>
                        <a:cubicBezTo>
                          <a:pt x="853280" y="882545"/>
                          <a:pt x="856418" y="881525"/>
                          <a:pt x="859658" y="881062"/>
                        </a:cubicBezTo>
                        <a:cubicBezTo>
                          <a:pt x="867555" y="879934"/>
                          <a:pt x="875533" y="879475"/>
                          <a:pt x="883471" y="878681"/>
                        </a:cubicBezTo>
                        <a:cubicBezTo>
                          <a:pt x="916671" y="872042"/>
                          <a:pt x="863843" y="882167"/>
                          <a:pt x="921571" y="873919"/>
                        </a:cubicBezTo>
                        <a:cubicBezTo>
                          <a:pt x="926473" y="873219"/>
                          <a:pt x="934402" y="868694"/>
                          <a:pt x="938240" y="866775"/>
                        </a:cubicBezTo>
                        <a:cubicBezTo>
                          <a:pt x="940621" y="864394"/>
                          <a:pt x="943227" y="862218"/>
                          <a:pt x="945383" y="859631"/>
                        </a:cubicBezTo>
                        <a:cubicBezTo>
                          <a:pt x="948525" y="855860"/>
                          <a:pt x="953319" y="847200"/>
                          <a:pt x="954908" y="842962"/>
                        </a:cubicBezTo>
                        <a:cubicBezTo>
                          <a:pt x="956057" y="839898"/>
                          <a:pt x="956496" y="836612"/>
                          <a:pt x="957290" y="833437"/>
                        </a:cubicBezTo>
                        <a:cubicBezTo>
                          <a:pt x="956496" y="829468"/>
                          <a:pt x="956874" y="825069"/>
                          <a:pt x="954908" y="821531"/>
                        </a:cubicBezTo>
                        <a:cubicBezTo>
                          <a:pt x="952727" y="817606"/>
                          <a:pt x="948366" y="815362"/>
                          <a:pt x="945383" y="812006"/>
                        </a:cubicBezTo>
                        <a:cubicBezTo>
                          <a:pt x="932539" y="797556"/>
                          <a:pt x="941544" y="801995"/>
                          <a:pt x="928715" y="797719"/>
                        </a:cubicBezTo>
                        <a:cubicBezTo>
                          <a:pt x="921707" y="792463"/>
                          <a:pt x="917574" y="790065"/>
                          <a:pt x="912046" y="783431"/>
                        </a:cubicBezTo>
                        <a:cubicBezTo>
                          <a:pt x="910214" y="781232"/>
                          <a:pt x="908947" y="778616"/>
                          <a:pt x="907283" y="776287"/>
                        </a:cubicBezTo>
                        <a:cubicBezTo>
                          <a:pt x="903645" y="771194"/>
                          <a:pt x="898576" y="765217"/>
                          <a:pt x="895377" y="759619"/>
                        </a:cubicBezTo>
                        <a:cubicBezTo>
                          <a:pt x="883287" y="738462"/>
                          <a:pt x="897461" y="760362"/>
                          <a:pt x="885852" y="742950"/>
                        </a:cubicBezTo>
                        <a:cubicBezTo>
                          <a:pt x="886646" y="734219"/>
                          <a:pt x="886396" y="725329"/>
                          <a:pt x="888233" y="716756"/>
                        </a:cubicBezTo>
                        <a:cubicBezTo>
                          <a:pt x="888833" y="713957"/>
                          <a:pt x="890972" y="711636"/>
                          <a:pt x="892996" y="709612"/>
                        </a:cubicBezTo>
                        <a:cubicBezTo>
                          <a:pt x="898403" y="704205"/>
                          <a:pt x="911762" y="697213"/>
                          <a:pt x="916808" y="692944"/>
                        </a:cubicBezTo>
                        <a:cubicBezTo>
                          <a:pt x="922807" y="687868"/>
                          <a:pt x="933477" y="676275"/>
                          <a:pt x="933477" y="676275"/>
                        </a:cubicBezTo>
                        <a:cubicBezTo>
                          <a:pt x="934271" y="673894"/>
                          <a:pt x="934869" y="671438"/>
                          <a:pt x="935858" y="669131"/>
                        </a:cubicBezTo>
                        <a:cubicBezTo>
                          <a:pt x="937256" y="665868"/>
                          <a:pt x="939646" y="663019"/>
                          <a:pt x="940621" y="659606"/>
                        </a:cubicBezTo>
                        <a:cubicBezTo>
                          <a:pt x="944763" y="645108"/>
                          <a:pt x="944986" y="635398"/>
                          <a:pt x="947765" y="621506"/>
                        </a:cubicBezTo>
                        <a:cubicBezTo>
                          <a:pt x="948407" y="618297"/>
                          <a:pt x="949352" y="615156"/>
                          <a:pt x="950146" y="611981"/>
                        </a:cubicBezTo>
                        <a:cubicBezTo>
                          <a:pt x="948737" y="590851"/>
                          <a:pt x="957415" y="578697"/>
                          <a:pt x="940621" y="571500"/>
                        </a:cubicBezTo>
                        <a:cubicBezTo>
                          <a:pt x="937613" y="570211"/>
                          <a:pt x="934271" y="569913"/>
                          <a:pt x="931096" y="569119"/>
                        </a:cubicBezTo>
                        <a:cubicBezTo>
                          <a:pt x="917076" y="562108"/>
                          <a:pt x="924945" y="565482"/>
                          <a:pt x="907283" y="559594"/>
                        </a:cubicBezTo>
                        <a:lnTo>
                          <a:pt x="900140" y="557212"/>
                        </a:lnTo>
                        <a:cubicBezTo>
                          <a:pt x="895599" y="552671"/>
                          <a:pt x="886699" y="545778"/>
                          <a:pt x="885852" y="538162"/>
                        </a:cubicBezTo>
                        <a:cubicBezTo>
                          <a:pt x="885405" y="534140"/>
                          <a:pt x="887251" y="530182"/>
                          <a:pt x="888233" y="526256"/>
                        </a:cubicBezTo>
                        <a:cubicBezTo>
                          <a:pt x="889262" y="522142"/>
                          <a:pt x="892994" y="512310"/>
                          <a:pt x="895377" y="509587"/>
                        </a:cubicBezTo>
                        <a:cubicBezTo>
                          <a:pt x="898724" y="505762"/>
                          <a:pt x="903825" y="503786"/>
                          <a:pt x="907283" y="500062"/>
                        </a:cubicBezTo>
                        <a:cubicBezTo>
                          <a:pt x="914200" y="492613"/>
                          <a:pt x="919923" y="484139"/>
                          <a:pt x="926333" y="476250"/>
                        </a:cubicBezTo>
                        <a:cubicBezTo>
                          <a:pt x="930243" y="471438"/>
                          <a:pt x="938240" y="461962"/>
                          <a:pt x="938240" y="461962"/>
                        </a:cubicBezTo>
                        <a:cubicBezTo>
                          <a:pt x="943348" y="446638"/>
                          <a:pt x="936616" y="463284"/>
                          <a:pt x="947765" y="447675"/>
                        </a:cubicBezTo>
                        <a:cubicBezTo>
                          <a:pt x="952554" y="440971"/>
                          <a:pt x="952991" y="436294"/>
                          <a:pt x="954908" y="428625"/>
                        </a:cubicBezTo>
                        <a:cubicBezTo>
                          <a:pt x="954114" y="419894"/>
                          <a:pt x="953767" y="411110"/>
                          <a:pt x="952527" y="402431"/>
                        </a:cubicBezTo>
                        <a:cubicBezTo>
                          <a:pt x="952172" y="399946"/>
                          <a:pt x="951714" y="397247"/>
                          <a:pt x="950146" y="395287"/>
                        </a:cubicBezTo>
                        <a:cubicBezTo>
                          <a:pt x="948358" y="393052"/>
                          <a:pt x="945175" y="392387"/>
                          <a:pt x="943002" y="390525"/>
                        </a:cubicBezTo>
                        <a:cubicBezTo>
                          <a:pt x="916320" y="367656"/>
                          <a:pt x="953374" y="394367"/>
                          <a:pt x="919190" y="373856"/>
                        </a:cubicBezTo>
                        <a:cubicBezTo>
                          <a:pt x="901172" y="363045"/>
                          <a:pt x="917532" y="369334"/>
                          <a:pt x="902521" y="364331"/>
                        </a:cubicBezTo>
                        <a:cubicBezTo>
                          <a:pt x="899346" y="361950"/>
                          <a:pt x="896546" y="358962"/>
                          <a:pt x="892996" y="357187"/>
                        </a:cubicBezTo>
                        <a:cubicBezTo>
                          <a:pt x="889444" y="355411"/>
                          <a:pt x="870976" y="352724"/>
                          <a:pt x="869183" y="352425"/>
                        </a:cubicBezTo>
                        <a:cubicBezTo>
                          <a:pt x="864207" y="350766"/>
                          <a:pt x="851672" y="346181"/>
                          <a:pt x="845371" y="345281"/>
                        </a:cubicBezTo>
                        <a:cubicBezTo>
                          <a:pt x="837474" y="344153"/>
                          <a:pt x="829496" y="343694"/>
                          <a:pt x="821558" y="342900"/>
                        </a:cubicBezTo>
                        <a:cubicBezTo>
                          <a:pt x="792849" y="335722"/>
                          <a:pt x="812185" y="341468"/>
                          <a:pt x="790602" y="333375"/>
                        </a:cubicBezTo>
                        <a:cubicBezTo>
                          <a:pt x="788252" y="332494"/>
                          <a:pt x="785765" y="331983"/>
                          <a:pt x="783458" y="330994"/>
                        </a:cubicBezTo>
                        <a:cubicBezTo>
                          <a:pt x="780195" y="329596"/>
                          <a:pt x="777229" y="327549"/>
                          <a:pt x="773933" y="326231"/>
                        </a:cubicBezTo>
                        <a:cubicBezTo>
                          <a:pt x="769272" y="324367"/>
                          <a:pt x="764408" y="323056"/>
                          <a:pt x="759646" y="321469"/>
                        </a:cubicBezTo>
                        <a:cubicBezTo>
                          <a:pt x="757265" y="320675"/>
                          <a:pt x="754833" y="320019"/>
                          <a:pt x="752502" y="319087"/>
                        </a:cubicBezTo>
                        <a:cubicBezTo>
                          <a:pt x="748533" y="317500"/>
                          <a:pt x="744613" y="315786"/>
                          <a:pt x="740596" y="314325"/>
                        </a:cubicBezTo>
                        <a:cubicBezTo>
                          <a:pt x="735878" y="312609"/>
                          <a:pt x="731178" y="310779"/>
                          <a:pt x="726308" y="309562"/>
                        </a:cubicBezTo>
                        <a:lnTo>
                          <a:pt x="707258" y="304800"/>
                        </a:lnTo>
                        <a:cubicBezTo>
                          <a:pt x="688566" y="286107"/>
                          <a:pt x="697128" y="292489"/>
                          <a:pt x="683446" y="283369"/>
                        </a:cubicBezTo>
                        <a:cubicBezTo>
                          <a:pt x="682652" y="277813"/>
                          <a:pt x="682166" y="272204"/>
                          <a:pt x="681065" y="266700"/>
                        </a:cubicBezTo>
                        <a:cubicBezTo>
                          <a:pt x="676174" y="242249"/>
                          <a:pt x="680677" y="288832"/>
                          <a:pt x="676302" y="242887"/>
                        </a:cubicBezTo>
                        <a:cubicBezTo>
                          <a:pt x="675246" y="231797"/>
                          <a:pt x="674809" y="220655"/>
                          <a:pt x="673921" y="209550"/>
                        </a:cubicBezTo>
                        <a:cubicBezTo>
                          <a:pt x="673222" y="200811"/>
                          <a:pt x="672334" y="192087"/>
                          <a:pt x="671540" y="183356"/>
                        </a:cubicBezTo>
                        <a:cubicBezTo>
                          <a:pt x="672334" y="171450"/>
                          <a:pt x="672672" y="159504"/>
                          <a:pt x="673921" y="147637"/>
                        </a:cubicBezTo>
                        <a:cubicBezTo>
                          <a:pt x="674264" y="144382"/>
                          <a:pt x="675839" y="141352"/>
                          <a:pt x="676302" y="138112"/>
                        </a:cubicBezTo>
                        <a:cubicBezTo>
                          <a:pt x="677430" y="130215"/>
                          <a:pt x="677889" y="122237"/>
                          <a:pt x="678683" y="114300"/>
                        </a:cubicBezTo>
                        <a:cubicBezTo>
                          <a:pt x="677889" y="86519"/>
                          <a:pt x="677725" y="58712"/>
                          <a:pt x="676302" y="30956"/>
                        </a:cubicBezTo>
                        <a:cubicBezTo>
                          <a:pt x="676114" y="27288"/>
                          <a:pt x="673212" y="16603"/>
                          <a:pt x="669158" y="14287"/>
                        </a:cubicBezTo>
                        <a:cubicBezTo>
                          <a:pt x="665644" y="12279"/>
                          <a:pt x="661178" y="12888"/>
                          <a:pt x="657252" y="11906"/>
                        </a:cubicBezTo>
                        <a:cubicBezTo>
                          <a:pt x="643711" y="8521"/>
                          <a:pt x="638599" y="0"/>
                          <a:pt x="633440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48" name="Picture 2" descr="ê°ë³µì¹ ì¼ë¬ì¤í¸ì ëí ì´ë¯¸ì§ ê²ìê²°ê³¼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0250" r="5466" b="29525"/>
                  <a:stretch/>
                </p:blipFill>
                <p:spPr bwMode="auto">
                  <a:xfrm>
                    <a:off x="9666754" y="3134784"/>
                    <a:ext cx="1210796" cy="9932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9" name="자유형 38"/>
                <p:cNvSpPr/>
                <p:nvPr/>
              </p:nvSpPr>
              <p:spPr>
                <a:xfrm>
                  <a:off x="6943945" y="850106"/>
                  <a:ext cx="609380" cy="205226"/>
                </a:xfrm>
                <a:custGeom>
                  <a:avLst/>
                  <a:gdLst>
                    <a:gd name="connsiteX0" fmla="*/ 4543 w 609380"/>
                    <a:gd name="connsiteY0" fmla="*/ 88107 h 205226"/>
                    <a:gd name="connsiteX1" fmla="*/ 16449 w 609380"/>
                    <a:gd name="connsiteY1" fmla="*/ 83344 h 205226"/>
                    <a:gd name="connsiteX2" fmla="*/ 30736 w 609380"/>
                    <a:gd name="connsiteY2" fmla="*/ 73819 h 205226"/>
                    <a:gd name="connsiteX3" fmla="*/ 35499 w 609380"/>
                    <a:gd name="connsiteY3" fmla="*/ 66675 h 205226"/>
                    <a:gd name="connsiteX4" fmla="*/ 42643 w 609380"/>
                    <a:gd name="connsiteY4" fmla="*/ 61913 h 205226"/>
                    <a:gd name="connsiteX5" fmla="*/ 45024 w 609380"/>
                    <a:gd name="connsiteY5" fmla="*/ 54769 h 205226"/>
                    <a:gd name="connsiteX6" fmla="*/ 49786 w 609380"/>
                    <a:gd name="connsiteY6" fmla="*/ 47625 h 205226"/>
                    <a:gd name="connsiteX7" fmla="*/ 61693 w 609380"/>
                    <a:gd name="connsiteY7" fmla="*/ 26194 h 205226"/>
                    <a:gd name="connsiteX8" fmla="*/ 68836 w 609380"/>
                    <a:gd name="connsiteY8" fmla="*/ 23813 h 205226"/>
                    <a:gd name="connsiteX9" fmla="*/ 83124 w 609380"/>
                    <a:gd name="connsiteY9" fmla="*/ 14288 h 205226"/>
                    <a:gd name="connsiteX10" fmla="*/ 87886 w 609380"/>
                    <a:gd name="connsiteY10" fmla="*/ 7144 h 205226"/>
                    <a:gd name="connsiteX11" fmla="*/ 106936 w 609380"/>
                    <a:gd name="connsiteY11" fmla="*/ 4763 h 205226"/>
                    <a:gd name="connsiteX12" fmla="*/ 123605 w 609380"/>
                    <a:gd name="connsiteY12" fmla="*/ 0 h 205226"/>
                    <a:gd name="connsiteX13" fmla="*/ 214093 w 609380"/>
                    <a:gd name="connsiteY13" fmla="*/ 2382 h 205226"/>
                    <a:gd name="connsiteX14" fmla="*/ 228380 w 609380"/>
                    <a:gd name="connsiteY14" fmla="*/ 4763 h 205226"/>
                    <a:gd name="connsiteX15" fmla="*/ 242668 w 609380"/>
                    <a:gd name="connsiteY15" fmla="*/ 9525 h 205226"/>
                    <a:gd name="connsiteX16" fmla="*/ 249811 w 609380"/>
                    <a:gd name="connsiteY16" fmla="*/ 14288 h 205226"/>
                    <a:gd name="connsiteX17" fmla="*/ 256955 w 609380"/>
                    <a:gd name="connsiteY17" fmla="*/ 16669 h 205226"/>
                    <a:gd name="connsiteX18" fmla="*/ 280768 w 609380"/>
                    <a:gd name="connsiteY18" fmla="*/ 28575 h 205226"/>
                    <a:gd name="connsiteX19" fmla="*/ 287911 w 609380"/>
                    <a:gd name="connsiteY19" fmla="*/ 30957 h 205226"/>
                    <a:gd name="connsiteX20" fmla="*/ 302199 w 609380"/>
                    <a:gd name="connsiteY20" fmla="*/ 40482 h 205226"/>
                    <a:gd name="connsiteX21" fmla="*/ 314105 w 609380"/>
                    <a:gd name="connsiteY21" fmla="*/ 50007 h 205226"/>
                    <a:gd name="connsiteX22" fmla="*/ 328393 w 609380"/>
                    <a:gd name="connsiteY22" fmla="*/ 59532 h 205226"/>
                    <a:gd name="connsiteX23" fmla="*/ 342680 w 609380"/>
                    <a:gd name="connsiteY23" fmla="*/ 73819 h 205226"/>
                    <a:gd name="connsiteX24" fmla="*/ 356968 w 609380"/>
                    <a:gd name="connsiteY24" fmla="*/ 78582 h 205226"/>
                    <a:gd name="connsiteX25" fmla="*/ 373636 w 609380"/>
                    <a:gd name="connsiteY25" fmla="*/ 88107 h 205226"/>
                    <a:gd name="connsiteX26" fmla="*/ 380780 w 609380"/>
                    <a:gd name="connsiteY26" fmla="*/ 92869 h 205226"/>
                    <a:gd name="connsiteX27" fmla="*/ 390305 w 609380"/>
                    <a:gd name="connsiteY27" fmla="*/ 95250 h 205226"/>
                    <a:gd name="connsiteX28" fmla="*/ 421261 w 609380"/>
                    <a:gd name="connsiteY28" fmla="*/ 100013 h 205226"/>
                    <a:gd name="connsiteX29" fmla="*/ 478411 w 609380"/>
                    <a:gd name="connsiteY29" fmla="*/ 97632 h 205226"/>
                    <a:gd name="connsiteX30" fmla="*/ 492699 w 609380"/>
                    <a:gd name="connsiteY30" fmla="*/ 92869 h 205226"/>
                    <a:gd name="connsiteX31" fmla="*/ 499843 w 609380"/>
                    <a:gd name="connsiteY31" fmla="*/ 90488 h 205226"/>
                    <a:gd name="connsiteX32" fmla="*/ 506986 w 609380"/>
                    <a:gd name="connsiteY32" fmla="*/ 88107 h 205226"/>
                    <a:gd name="connsiteX33" fmla="*/ 514130 w 609380"/>
                    <a:gd name="connsiteY33" fmla="*/ 83344 h 205226"/>
                    <a:gd name="connsiteX34" fmla="*/ 537943 w 609380"/>
                    <a:gd name="connsiteY34" fmla="*/ 76200 h 205226"/>
                    <a:gd name="connsiteX35" fmla="*/ 545086 w 609380"/>
                    <a:gd name="connsiteY35" fmla="*/ 73819 h 205226"/>
                    <a:gd name="connsiteX36" fmla="*/ 556993 w 609380"/>
                    <a:gd name="connsiteY36" fmla="*/ 71438 h 205226"/>
                    <a:gd name="connsiteX37" fmla="*/ 571280 w 609380"/>
                    <a:gd name="connsiteY37" fmla="*/ 66675 h 205226"/>
                    <a:gd name="connsiteX38" fmla="*/ 578424 w 609380"/>
                    <a:gd name="connsiteY38" fmla="*/ 64294 h 205226"/>
                    <a:gd name="connsiteX39" fmla="*/ 587949 w 609380"/>
                    <a:gd name="connsiteY39" fmla="*/ 61913 h 205226"/>
                    <a:gd name="connsiteX40" fmla="*/ 595093 w 609380"/>
                    <a:gd name="connsiteY40" fmla="*/ 64294 h 205226"/>
                    <a:gd name="connsiteX41" fmla="*/ 597474 w 609380"/>
                    <a:gd name="connsiteY41" fmla="*/ 73819 h 205226"/>
                    <a:gd name="connsiteX42" fmla="*/ 606999 w 609380"/>
                    <a:gd name="connsiteY42" fmla="*/ 92869 h 205226"/>
                    <a:gd name="connsiteX43" fmla="*/ 609380 w 609380"/>
                    <a:gd name="connsiteY43" fmla="*/ 100013 h 205226"/>
                    <a:gd name="connsiteX44" fmla="*/ 602236 w 609380"/>
                    <a:gd name="connsiteY44" fmla="*/ 140494 h 205226"/>
                    <a:gd name="connsiteX45" fmla="*/ 592711 w 609380"/>
                    <a:gd name="connsiteY45" fmla="*/ 154782 h 205226"/>
                    <a:gd name="connsiteX46" fmla="*/ 585568 w 609380"/>
                    <a:gd name="connsiteY46" fmla="*/ 159544 h 205226"/>
                    <a:gd name="connsiteX47" fmla="*/ 571280 w 609380"/>
                    <a:gd name="connsiteY47" fmla="*/ 171450 h 205226"/>
                    <a:gd name="connsiteX48" fmla="*/ 554611 w 609380"/>
                    <a:gd name="connsiteY48" fmla="*/ 176213 h 205226"/>
                    <a:gd name="connsiteX49" fmla="*/ 537943 w 609380"/>
                    <a:gd name="connsiteY49" fmla="*/ 183357 h 205226"/>
                    <a:gd name="connsiteX50" fmla="*/ 521274 w 609380"/>
                    <a:gd name="connsiteY50" fmla="*/ 190500 h 205226"/>
                    <a:gd name="connsiteX51" fmla="*/ 497461 w 609380"/>
                    <a:gd name="connsiteY51" fmla="*/ 195263 h 205226"/>
                    <a:gd name="connsiteX52" fmla="*/ 490318 w 609380"/>
                    <a:gd name="connsiteY52" fmla="*/ 197644 h 205226"/>
                    <a:gd name="connsiteX53" fmla="*/ 459361 w 609380"/>
                    <a:gd name="connsiteY53" fmla="*/ 200025 h 205226"/>
                    <a:gd name="connsiteX54" fmla="*/ 452218 w 609380"/>
                    <a:gd name="connsiteY54" fmla="*/ 202407 h 205226"/>
                    <a:gd name="connsiteX55" fmla="*/ 349824 w 609380"/>
                    <a:gd name="connsiteY55" fmla="*/ 202407 h 205226"/>
                    <a:gd name="connsiteX56" fmla="*/ 337918 w 609380"/>
                    <a:gd name="connsiteY56" fmla="*/ 200025 h 205226"/>
                    <a:gd name="connsiteX57" fmla="*/ 316486 w 609380"/>
                    <a:gd name="connsiteY57" fmla="*/ 197644 h 205226"/>
                    <a:gd name="connsiteX58" fmla="*/ 302199 w 609380"/>
                    <a:gd name="connsiteY58" fmla="*/ 192882 h 205226"/>
                    <a:gd name="connsiteX59" fmla="*/ 295055 w 609380"/>
                    <a:gd name="connsiteY59" fmla="*/ 190500 h 205226"/>
                    <a:gd name="connsiteX60" fmla="*/ 280768 w 609380"/>
                    <a:gd name="connsiteY60" fmla="*/ 180975 h 205226"/>
                    <a:gd name="connsiteX61" fmla="*/ 273624 w 609380"/>
                    <a:gd name="connsiteY61" fmla="*/ 176213 h 205226"/>
                    <a:gd name="connsiteX62" fmla="*/ 264099 w 609380"/>
                    <a:gd name="connsiteY62" fmla="*/ 171450 h 205226"/>
                    <a:gd name="connsiteX63" fmla="*/ 249811 w 609380"/>
                    <a:gd name="connsiteY63" fmla="*/ 161925 h 205226"/>
                    <a:gd name="connsiteX64" fmla="*/ 242668 w 609380"/>
                    <a:gd name="connsiteY64" fmla="*/ 157163 h 205226"/>
                    <a:gd name="connsiteX65" fmla="*/ 230761 w 609380"/>
                    <a:gd name="connsiteY65" fmla="*/ 152400 h 205226"/>
                    <a:gd name="connsiteX66" fmla="*/ 221236 w 609380"/>
                    <a:gd name="connsiteY66" fmla="*/ 150019 h 205226"/>
                    <a:gd name="connsiteX67" fmla="*/ 214093 w 609380"/>
                    <a:gd name="connsiteY67" fmla="*/ 147638 h 205226"/>
                    <a:gd name="connsiteX68" fmla="*/ 206949 w 609380"/>
                    <a:gd name="connsiteY68" fmla="*/ 142875 h 205226"/>
                    <a:gd name="connsiteX69" fmla="*/ 197424 w 609380"/>
                    <a:gd name="connsiteY69" fmla="*/ 138113 h 205226"/>
                    <a:gd name="connsiteX70" fmla="*/ 180755 w 609380"/>
                    <a:gd name="connsiteY70" fmla="*/ 126207 h 205226"/>
                    <a:gd name="connsiteX71" fmla="*/ 164086 w 609380"/>
                    <a:gd name="connsiteY71" fmla="*/ 121444 h 205226"/>
                    <a:gd name="connsiteX72" fmla="*/ 156943 w 609380"/>
                    <a:gd name="connsiteY72" fmla="*/ 116682 h 205226"/>
                    <a:gd name="connsiteX73" fmla="*/ 142655 w 609380"/>
                    <a:gd name="connsiteY73" fmla="*/ 111919 h 205226"/>
                    <a:gd name="connsiteX74" fmla="*/ 128368 w 609380"/>
                    <a:gd name="connsiteY74" fmla="*/ 102394 h 205226"/>
                    <a:gd name="connsiteX75" fmla="*/ 114080 w 609380"/>
                    <a:gd name="connsiteY75" fmla="*/ 97632 h 205226"/>
                    <a:gd name="connsiteX76" fmla="*/ 99793 w 609380"/>
                    <a:gd name="connsiteY76" fmla="*/ 88107 h 205226"/>
                    <a:gd name="connsiteX77" fmla="*/ 4543 w 609380"/>
                    <a:gd name="connsiteY77" fmla="*/ 88107 h 205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609380" h="205226">
                      <a:moveTo>
                        <a:pt x="4543" y="88107"/>
                      </a:moveTo>
                      <a:cubicBezTo>
                        <a:pt x="-9348" y="87313"/>
                        <a:pt x="12697" y="85391"/>
                        <a:pt x="16449" y="83344"/>
                      </a:cubicBezTo>
                      <a:cubicBezTo>
                        <a:pt x="21474" y="80603"/>
                        <a:pt x="30736" y="73819"/>
                        <a:pt x="30736" y="73819"/>
                      </a:cubicBezTo>
                      <a:cubicBezTo>
                        <a:pt x="32324" y="71438"/>
                        <a:pt x="33475" y="68699"/>
                        <a:pt x="35499" y="66675"/>
                      </a:cubicBezTo>
                      <a:cubicBezTo>
                        <a:pt x="37523" y="64651"/>
                        <a:pt x="40855" y="64148"/>
                        <a:pt x="42643" y="61913"/>
                      </a:cubicBezTo>
                      <a:cubicBezTo>
                        <a:pt x="44211" y="59953"/>
                        <a:pt x="43902" y="57014"/>
                        <a:pt x="45024" y="54769"/>
                      </a:cubicBezTo>
                      <a:cubicBezTo>
                        <a:pt x="46304" y="52209"/>
                        <a:pt x="48506" y="50185"/>
                        <a:pt x="49786" y="47625"/>
                      </a:cubicBezTo>
                      <a:cubicBezTo>
                        <a:pt x="53140" y="40917"/>
                        <a:pt x="52688" y="29196"/>
                        <a:pt x="61693" y="26194"/>
                      </a:cubicBezTo>
                      <a:lnTo>
                        <a:pt x="68836" y="23813"/>
                      </a:lnTo>
                      <a:cubicBezTo>
                        <a:pt x="73599" y="20638"/>
                        <a:pt x="79949" y="19051"/>
                        <a:pt x="83124" y="14288"/>
                      </a:cubicBezTo>
                      <a:cubicBezTo>
                        <a:pt x="84711" y="11907"/>
                        <a:pt x="85229" y="8207"/>
                        <a:pt x="87886" y="7144"/>
                      </a:cubicBezTo>
                      <a:cubicBezTo>
                        <a:pt x="93828" y="4767"/>
                        <a:pt x="100624" y="5815"/>
                        <a:pt x="106936" y="4763"/>
                      </a:cubicBezTo>
                      <a:cubicBezTo>
                        <a:pt x="112921" y="3766"/>
                        <a:pt x="117940" y="1889"/>
                        <a:pt x="123605" y="0"/>
                      </a:cubicBezTo>
                      <a:lnTo>
                        <a:pt x="214093" y="2382"/>
                      </a:lnTo>
                      <a:cubicBezTo>
                        <a:pt x="218916" y="2601"/>
                        <a:pt x="223696" y="3592"/>
                        <a:pt x="228380" y="4763"/>
                      </a:cubicBezTo>
                      <a:cubicBezTo>
                        <a:pt x="233250" y="5980"/>
                        <a:pt x="242668" y="9525"/>
                        <a:pt x="242668" y="9525"/>
                      </a:cubicBezTo>
                      <a:cubicBezTo>
                        <a:pt x="245049" y="11113"/>
                        <a:pt x="247251" y="13008"/>
                        <a:pt x="249811" y="14288"/>
                      </a:cubicBezTo>
                      <a:cubicBezTo>
                        <a:pt x="252056" y="15411"/>
                        <a:pt x="254776" y="15424"/>
                        <a:pt x="256955" y="16669"/>
                      </a:cubicBezTo>
                      <a:cubicBezTo>
                        <a:pt x="280659" y="30214"/>
                        <a:pt x="249860" y="18272"/>
                        <a:pt x="280768" y="28575"/>
                      </a:cubicBezTo>
                      <a:cubicBezTo>
                        <a:pt x="283149" y="29369"/>
                        <a:pt x="285823" y="29565"/>
                        <a:pt x="287911" y="30957"/>
                      </a:cubicBezTo>
                      <a:lnTo>
                        <a:pt x="302199" y="40482"/>
                      </a:lnTo>
                      <a:cubicBezTo>
                        <a:pt x="310997" y="53679"/>
                        <a:pt x="301927" y="43241"/>
                        <a:pt x="314105" y="50007"/>
                      </a:cubicBezTo>
                      <a:cubicBezTo>
                        <a:pt x="319109" y="52787"/>
                        <a:pt x="328393" y="59532"/>
                        <a:pt x="328393" y="59532"/>
                      </a:cubicBezTo>
                      <a:cubicBezTo>
                        <a:pt x="333227" y="66783"/>
                        <a:pt x="333819" y="69389"/>
                        <a:pt x="342680" y="73819"/>
                      </a:cubicBezTo>
                      <a:cubicBezTo>
                        <a:pt x="347170" y="76064"/>
                        <a:pt x="352791" y="75797"/>
                        <a:pt x="356968" y="78582"/>
                      </a:cubicBezTo>
                      <a:cubicBezTo>
                        <a:pt x="374364" y="90179"/>
                        <a:pt x="352497" y="76028"/>
                        <a:pt x="373636" y="88107"/>
                      </a:cubicBezTo>
                      <a:cubicBezTo>
                        <a:pt x="376121" y="89527"/>
                        <a:pt x="378149" y="91742"/>
                        <a:pt x="380780" y="92869"/>
                      </a:cubicBezTo>
                      <a:cubicBezTo>
                        <a:pt x="383788" y="94158"/>
                        <a:pt x="387110" y="94540"/>
                        <a:pt x="390305" y="95250"/>
                      </a:cubicBezTo>
                      <a:cubicBezTo>
                        <a:pt x="404340" y="98369"/>
                        <a:pt x="404751" y="97949"/>
                        <a:pt x="421261" y="100013"/>
                      </a:cubicBezTo>
                      <a:cubicBezTo>
                        <a:pt x="440311" y="99219"/>
                        <a:pt x="459439" y="99529"/>
                        <a:pt x="478411" y="97632"/>
                      </a:cubicBezTo>
                      <a:cubicBezTo>
                        <a:pt x="483406" y="97132"/>
                        <a:pt x="487936" y="94457"/>
                        <a:pt x="492699" y="92869"/>
                      </a:cubicBezTo>
                      <a:lnTo>
                        <a:pt x="499843" y="90488"/>
                      </a:lnTo>
                      <a:lnTo>
                        <a:pt x="506986" y="88107"/>
                      </a:lnTo>
                      <a:cubicBezTo>
                        <a:pt x="509367" y="86519"/>
                        <a:pt x="511515" y="84506"/>
                        <a:pt x="514130" y="83344"/>
                      </a:cubicBezTo>
                      <a:cubicBezTo>
                        <a:pt x="524305" y="78822"/>
                        <a:pt x="528253" y="78969"/>
                        <a:pt x="537943" y="76200"/>
                      </a:cubicBezTo>
                      <a:cubicBezTo>
                        <a:pt x="540356" y="75510"/>
                        <a:pt x="542651" y="74428"/>
                        <a:pt x="545086" y="73819"/>
                      </a:cubicBezTo>
                      <a:cubicBezTo>
                        <a:pt x="549013" y="72837"/>
                        <a:pt x="553088" y="72503"/>
                        <a:pt x="556993" y="71438"/>
                      </a:cubicBezTo>
                      <a:cubicBezTo>
                        <a:pt x="561836" y="70117"/>
                        <a:pt x="566518" y="68263"/>
                        <a:pt x="571280" y="66675"/>
                      </a:cubicBezTo>
                      <a:cubicBezTo>
                        <a:pt x="573661" y="65881"/>
                        <a:pt x="575989" y="64903"/>
                        <a:pt x="578424" y="64294"/>
                      </a:cubicBezTo>
                      <a:lnTo>
                        <a:pt x="587949" y="61913"/>
                      </a:lnTo>
                      <a:cubicBezTo>
                        <a:pt x="590330" y="62707"/>
                        <a:pt x="593525" y="62334"/>
                        <a:pt x="595093" y="64294"/>
                      </a:cubicBezTo>
                      <a:cubicBezTo>
                        <a:pt x="597137" y="66850"/>
                        <a:pt x="596439" y="70714"/>
                        <a:pt x="597474" y="73819"/>
                      </a:cubicBezTo>
                      <a:cubicBezTo>
                        <a:pt x="601357" y="85471"/>
                        <a:pt x="601165" y="84118"/>
                        <a:pt x="606999" y="92869"/>
                      </a:cubicBezTo>
                      <a:cubicBezTo>
                        <a:pt x="607793" y="95250"/>
                        <a:pt x="609380" y="97503"/>
                        <a:pt x="609380" y="100013"/>
                      </a:cubicBezTo>
                      <a:cubicBezTo>
                        <a:pt x="609380" y="107218"/>
                        <a:pt x="608148" y="131625"/>
                        <a:pt x="602236" y="140494"/>
                      </a:cubicBezTo>
                      <a:cubicBezTo>
                        <a:pt x="599061" y="145257"/>
                        <a:pt x="597474" y="151607"/>
                        <a:pt x="592711" y="154782"/>
                      </a:cubicBezTo>
                      <a:cubicBezTo>
                        <a:pt x="590330" y="156369"/>
                        <a:pt x="587766" y="157712"/>
                        <a:pt x="585568" y="159544"/>
                      </a:cubicBezTo>
                      <a:cubicBezTo>
                        <a:pt x="577666" y="166129"/>
                        <a:pt x="580151" y="167014"/>
                        <a:pt x="571280" y="171450"/>
                      </a:cubicBezTo>
                      <a:cubicBezTo>
                        <a:pt x="567859" y="173160"/>
                        <a:pt x="557669" y="175448"/>
                        <a:pt x="554611" y="176213"/>
                      </a:cubicBezTo>
                      <a:cubicBezTo>
                        <a:pt x="540138" y="185862"/>
                        <a:pt x="555513" y="176768"/>
                        <a:pt x="537943" y="183357"/>
                      </a:cubicBezTo>
                      <a:cubicBezTo>
                        <a:pt x="526543" y="187632"/>
                        <a:pt x="531524" y="188135"/>
                        <a:pt x="521274" y="190500"/>
                      </a:cubicBezTo>
                      <a:cubicBezTo>
                        <a:pt x="513386" y="192320"/>
                        <a:pt x="505140" y="192703"/>
                        <a:pt x="497461" y="195263"/>
                      </a:cubicBezTo>
                      <a:cubicBezTo>
                        <a:pt x="495080" y="196057"/>
                        <a:pt x="492808" y="197333"/>
                        <a:pt x="490318" y="197644"/>
                      </a:cubicBezTo>
                      <a:cubicBezTo>
                        <a:pt x="480048" y="198928"/>
                        <a:pt x="469680" y="199231"/>
                        <a:pt x="459361" y="200025"/>
                      </a:cubicBezTo>
                      <a:cubicBezTo>
                        <a:pt x="456980" y="200819"/>
                        <a:pt x="454694" y="201994"/>
                        <a:pt x="452218" y="202407"/>
                      </a:cubicBezTo>
                      <a:cubicBezTo>
                        <a:pt x="417635" y="208172"/>
                        <a:pt x="386578" y="203488"/>
                        <a:pt x="349824" y="202407"/>
                      </a:cubicBezTo>
                      <a:cubicBezTo>
                        <a:pt x="345855" y="201613"/>
                        <a:pt x="341925" y="200597"/>
                        <a:pt x="337918" y="200025"/>
                      </a:cubicBezTo>
                      <a:cubicBezTo>
                        <a:pt x="330802" y="199008"/>
                        <a:pt x="323534" y="199054"/>
                        <a:pt x="316486" y="197644"/>
                      </a:cubicBezTo>
                      <a:cubicBezTo>
                        <a:pt x="311564" y="196660"/>
                        <a:pt x="306961" y="194469"/>
                        <a:pt x="302199" y="192882"/>
                      </a:cubicBezTo>
                      <a:cubicBezTo>
                        <a:pt x="299818" y="192088"/>
                        <a:pt x="297144" y="191892"/>
                        <a:pt x="295055" y="190500"/>
                      </a:cubicBezTo>
                      <a:lnTo>
                        <a:pt x="280768" y="180975"/>
                      </a:lnTo>
                      <a:cubicBezTo>
                        <a:pt x="278387" y="179388"/>
                        <a:pt x="276184" y="177493"/>
                        <a:pt x="273624" y="176213"/>
                      </a:cubicBezTo>
                      <a:cubicBezTo>
                        <a:pt x="270449" y="174625"/>
                        <a:pt x="267143" y="173276"/>
                        <a:pt x="264099" y="171450"/>
                      </a:cubicBezTo>
                      <a:cubicBezTo>
                        <a:pt x="259191" y="168505"/>
                        <a:pt x="254574" y="165100"/>
                        <a:pt x="249811" y="161925"/>
                      </a:cubicBezTo>
                      <a:cubicBezTo>
                        <a:pt x="247430" y="160338"/>
                        <a:pt x="245325" y="158226"/>
                        <a:pt x="242668" y="157163"/>
                      </a:cubicBezTo>
                      <a:cubicBezTo>
                        <a:pt x="238699" y="155575"/>
                        <a:pt x="234816" y="153752"/>
                        <a:pt x="230761" y="152400"/>
                      </a:cubicBezTo>
                      <a:cubicBezTo>
                        <a:pt x="227656" y="151365"/>
                        <a:pt x="224383" y="150918"/>
                        <a:pt x="221236" y="150019"/>
                      </a:cubicBezTo>
                      <a:cubicBezTo>
                        <a:pt x="218823" y="149330"/>
                        <a:pt x="216474" y="148432"/>
                        <a:pt x="214093" y="147638"/>
                      </a:cubicBezTo>
                      <a:cubicBezTo>
                        <a:pt x="211712" y="146050"/>
                        <a:pt x="209434" y="144295"/>
                        <a:pt x="206949" y="142875"/>
                      </a:cubicBezTo>
                      <a:cubicBezTo>
                        <a:pt x="203867" y="141114"/>
                        <a:pt x="200434" y="139994"/>
                        <a:pt x="197424" y="138113"/>
                      </a:cubicBezTo>
                      <a:cubicBezTo>
                        <a:pt x="193097" y="135409"/>
                        <a:pt x="185802" y="128731"/>
                        <a:pt x="180755" y="126207"/>
                      </a:cubicBezTo>
                      <a:cubicBezTo>
                        <a:pt x="177334" y="124497"/>
                        <a:pt x="167144" y="122209"/>
                        <a:pt x="164086" y="121444"/>
                      </a:cubicBezTo>
                      <a:cubicBezTo>
                        <a:pt x="161705" y="119857"/>
                        <a:pt x="159558" y="117844"/>
                        <a:pt x="156943" y="116682"/>
                      </a:cubicBezTo>
                      <a:cubicBezTo>
                        <a:pt x="152355" y="114643"/>
                        <a:pt x="146832" y="114704"/>
                        <a:pt x="142655" y="111919"/>
                      </a:cubicBezTo>
                      <a:cubicBezTo>
                        <a:pt x="137893" y="108744"/>
                        <a:pt x="133798" y="104204"/>
                        <a:pt x="128368" y="102394"/>
                      </a:cubicBezTo>
                      <a:lnTo>
                        <a:pt x="114080" y="97632"/>
                      </a:lnTo>
                      <a:cubicBezTo>
                        <a:pt x="109318" y="94457"/>
                        <a:pt x="105223" y="89917"/>
                        <a:pt x="99793" y="88107"/>
                      </a:cubicBezTo>
                      <a:cubicBezTo>
                        <a:pt x="66680" y="77068"/>
                        <a:pt x="18434" y="88901"/>
                        <a:pt x="4543" y="8810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0" name="그룹 39"/>
                <p:cNvGrpSpPr/>
                <p:nvPr/>
              </p:nvGrpSpPr>
              <p:grpSpPr>
                <a:xfrm>
                  <a:off x="6895702" y="817720"/>
                  <a:ext cx="781943" cy="198356"/>
                  <a:chOff x="5391150" y="1966021"/>
                  <a:chExt cx="1209692" cy="278966"/>
                </a:xfrm>
              </p:grpSpPr>
              <p:sp>
                <p:nvSpPr>
                  <p:cNvPr id="43" name="자유형 42"/>
                  <p:cNvSpPr/>
                  <p:nvPr/>
                </p:nvSpPr>
                <p:spPr>
                  <a:xfrm>
                    <a:off x="5391150" y="1966021"/>
                    <a:ext cx="1200166" cy="209549"/>
                  </a:xfrm>
                  <a:custGeom>
                    <a:avLst/>
                    <a:gdLst>
                      <a:gd name="connsiteX0" fmla="*/ 0 w 1200167"/>
                      <a:gd name="connsiteY0" fmla="*/ 209550 h 209550"/>
                      <a:gd name="connsiteX1" fmla="*/ 57150 w 1200167"/>
                      <a:gd name="connsiteY1" fmla="*/ 200025 h 209550"/>
                      <a:gd name="connsiteX2" fmla="*/ 95250 w 1200167"/>
                      <a:gd name="connsiteY2" fmla="*/ 133350 h 209550"/>
                      <a:gd name="connsiteX3" fmla="*/ 123825 w 1200167"/>
                      <a:gd name="connsiteY3" fmla="*/ 114300 h 209550"/>
                      <a:gd name="connsiteX4" fmla="*/ 209550 w 1200167"/>
                      <a:gd name="connsiteY4" fmla="*/ 47625 h 209550"/>
                      <a:gd name="connsiteX5" fmla="*/ 371475 w 1200167"/>
                      <a:gd name="connsiteY5" fmla="*/ 28575 h 209550"/>
                      <a:gd name="connsiteX6" fmla="*/ 476250 w 1200167"/>
                      <a:gd name="connsiteY6" fmla="*/ 38100 h 209550"/>
                      <a:gd name="connsiteX7" fmla="*/ 561975 w 1200167"/>
                      <a:gd name="connsiteY7" fmla="*/ 85725 h 209550"/>
                      <a:gd name="connsiteX8" fmla="*/ 590550 w 1200167"/>
                      <a:gd name="connsiteY8" fmla="*/ 104775 h 209550"/>
                      <a:gd name="connsiteX9" fmla="*/ 619125 w 1200167"/>
                      <a:gd name="connsiteY9" fmla="*/ 114300 h 209550"/>
                      <a:gd name="connsiteX10" fmla="*/ 704850 w 1200167"/>
                      <a:gd name="connsiteY10" fmla="*/ 152400 h 209550"/>
                      <a:gd name="connsiteX11" fmla="*/ 733425 w 1200167"/>
                      <a:gd name="connsiteY11" fmla="*/ 161925 h 209550"/>
                      <a:gd name="connsiteX12" fmla="*/ 876300 w 1200167"/>
                      <a:gd name="connsiteY12" fmla="*/ 152400 h 209550"/>
                      <a:gd name="connsiteX13" fmla="*/ 914400 w 1200167"/>
                      <a:gd name="connsiteY13" fmla="*/ 142875 h 209550"/>
                      <a:gd name="connsiteX14" fmla="*/ 962025 w 1200167"/>
                      <a:gd name="connsiteY14" fmla="*/ 133350 h 209550"/>
                      <a:gd name="connsiteX15" fmla="*/ 1057275 w 1200167"/>
                      <a:gd name="connsiteY15" fmla="*/ 85725 h 209550"/>
                      <a:gd name="connsiteX16" fmla="*/ 1085850 w 1200167"/>
                      <a:gd name="connsiteY16" fmla="*/ 76200 h 209550"/>
                      <a:gd name="connsiteX17" fmla="*/ 1114425 w 1200167"/>
                      <a:gd name="connsiteY17" fmla="*/ 57150 h 209550"/>
                      <a:gd name="connsiteX18" fmla="*/ 1143000 w 1200167"/>
                      <a:gd name="connsiteY18" fmla="*/ 47625 h 209550"/>
                      <a:gd name="connsiteX19" fmla="*/ 1200150 w 1200167"/>
                      <a:gd name="connsiteY19" fmla="*/ 0 h 209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200167" h="209550">
                        <a:moveTo>
                          <a:pt x="0" y="209550"/>
                        </a:moveTo>
                        <a:cubicBezTo>
                          <a:pt x="19050" y="206375"/>
                          <a:pt x="39876" y="208662"/>
                          <a:pt x="57150" y="200025"/>
                        </a:cubicBezTo>
                        <a:cubicBezTo>
                          <a:pt x="67880" y="194660"/>
                          <a:pt x="91169" y="138247"/>
                          <a:pt x="95250" y="133350"/>
                        </a:cubicBezTo>
                        <a:cubicBezTo>
                          <a:pt x="102579" y="124556"/>
                          <a:pt x="115031" y="121629"/>
                          <a:pt x="123825" y="114300"/>
                        </a:cubicBezTo>
                        <a:cubicBezTo>
                          <a:pt x="147449" y="94613"/>
                          <a:pt x="177124" y="50573"/>
                          <a:pt x="209550" y="47625"/>
                        </a:cubicBezTo>
                        <a:cubicBezTo>
                          <a:pt x="333558" y="36352"/>
                          <a:pt x="279733" y="43865"/>
                          <a:pt x="371475" y="28575"/>
                        </a:cubicBezTo>
                        <a:cubicBezTo>
                          <a:pt x="406400" y="31750"/>
                          <a:pt x="441533" y="33140"/>
                          <a:pt x="476250" y="38100"/>
                        </a:cubicBezTo>
                        <a:cubicBezTo>
                          <a:pt x="508256" y="42672"/>
                          <a:pt x="538177" y="69860"/>
                          <a:pt x="561975" y="85725"/>
                        </a:cubicBezTo>
                        <a:cubicBezTo>
                          <a:pt x="571500" y="92075"/>
                          <a:pt x="579690" y="101155"/>
                          <a:pt x="590550" y="104775"/>
                        </a:cubicBezTo>
                        <a:cubicBezTo>
                          <a:pt x="600075" y="107950"/>
                          <a:pt x="610145" y="109810"/>
                          <a:pt x="619125" y="114300"/>
                        </a:cubicBezTo>
                        <a:cubicBezTo>
                          <a:pt x="709691" y="159583"/>
                          <a:pt x="557408" y="103253"/>
                          <a:pt x="704850" y="152400"/>
                        </a:cubicBezTo>
                        <a:lnTo>
                          <a:pt x="733425" y="161925"/>
                        </a:lnTo>
                        <a:cubicBezTo>
                          <a:pt x="781050" y="158750"/>
                          <a:pt x="828832" y="157397"/>
                          <a:pt x="876300" y="152400"/>
                        </a:cubicBezTo>
                        <a:cubicBezTo>
                          <a:pt x="889319" y="151030"/>
                          <a:pt x="901621" y="145715"/>
                          <a:pt x="914400" y="142875"/>
                        </a:cubicBezTo>
                        <a:cubicBezTo>
                          <a:pt x="930204" y="139363"/>
                          <a:pt x="946150" y="136525"/>
                          <a:pt x="962025" y="133350"/>
                        </a:cubicBezTo>
                        <a:cubicBezTo>
                          <a:pt x="993775" y="117475"/>
                          <a:pt x="1023599" y="96950"/>
                          <a:pt x="1057275" y="85725"/>
                        </a:cubicBezTo>
                        <a:cubicBezTo>
                          <a:pt x="1066800" y="82550"/>
                          <a:pt x="1076870" y="80690"/>
                          <a:pt x="1085850" y="76200"/>
                        </a:cubicBezTo>
                        <a:cubicBezTo>
                          <a:pt x="1096089" y="71080"/>
                          <a:pt x="1104186" y="62270"/>
                          <a:pt x="1114425" y="57150"/>
                        </a:cubicBezTo>
                        <a:cubicBezTo>
                          <a:pt x="1123405" y="52660"/>
                          <a:pt x="1134223" y="52501"/>
                          <a:pt x="1143000" y="47625"/>
                        </a:cubicBezTo>
                        <a:cubicBezTo>
                          <a:pt x="1202792" y="14407"/>
                          <a:pt x="1200150" y="31499"/>
                          <a:pt x="1200150" y="0"/>
                        </a:cubicBezTo>
                      </a:path>
                    </a:pathLst>
                  </a:cu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자유형 43"/>
                  <p:cNvSpPr/>
                  <p:nvPr/>
                </p:nvSpPr>
                <p:spPr>
                  <a:xfrm>
                    <a:off x="5400675" y="2035438"/>
                    <a:ext cx="1200167" cy="209549"/>
                  </a:xfrm>
                  <a:custGeom>
                    <a:avLst/>
                    <a:gdLst>
                      <a:gd name="connsiteX0" fmla="*/ 0 w 1200167"/>
                      <a:gd name="connsiteY0" fmla="*/ 209550 h 209550"/>
                      <a:gd name="connsiteX1" fmla="*/ 57150 w 1200167"/>
                      <a:gd name="connsiteY1" fmla="*/ 200025 h 209550"/>
                      <a:gd name="connsiteX2" fmla="*/ 95250 w 1200167"/>
                      <a:gd name="connsiteY2" fmla="*/ 133350 h 209550"/>
                      <a:gd name="connsiteX3" fmla="*/ 123825 w 1200167"/>
                      <a:gd name="connsiteY3" fmla="*/ 114300 h 209550"/>
                      <a:gd name="connsiteX4" fmla="*/ 209550 w 1200167"/>
                      <a:gd name="connsiteY4" fmla="*/ 47625 h 209550"/>
                      <a:gd name="connsiteX5" fmla="*/ 371475 w 1200167"/>
                      <a:gd name="connsiteY5" fmla="*/ 28575 h 209550"/>
                      <a:gd name="connsiteX6" fmla="*/ 476250 w 1200167"/>
                      <a:gd name="connsiteY6" fmla="*/ 38100 h 209550"/>
                      <a:gd name="connsiteX7" fmla="*/ 561975 w 1200167"/>
                      <a:gd name="connsiteY7" fmla="*/ 85725 h 209550"/>
                      <a:gd name="connsiteX8" fmla="*/ 590550 w 1200167"/>
                      <a:gd name="connsiteY8" fmla="*/ 104775 h 209550"/>
                      <a:gd name="connsiteX9" fmla="*/ 619125 w 1200167"/>
                      <a:gd name="connsiteY9" fmla="*/ 114300 h 209550"/>
                      <a:gd name="connsiteX10" fmla="*/ 704850 w 1200167"/>
                      <a:gd name="connsiteY10" fmla="*/ 152400 h 209550"/>
                      <a:gd name="connsiteX11" fmla="*/ 733425 w 1200167"/>
                      <a:gd name="connsiteY11" fmla="*/ 161925 h 209550"/>
                      <a:gd name="connsiteX12" fmla="*/ 876300 w 1200167"/>
                      <a:gd name="connsiteY12" fmla="*/ 152400 h 209550"/>
                      <a:gd name="connsiteX13" fmla="*/ 914400 w 1200167"/>
                      <a:gd name="connsiteY13" fmla="*/ 142875 h 209550"/>
                      <a:gd name="connsiteX14" fmla="*/ 962025 w 1200167"/>
                      <a:gd name="connsiteY14" fmla="*/ 133350 h 209550"/>
                      <a:gd name="connsiteX15" fmla="*/ 1057275 w 1200167"/>
                      <a:gd name="connsiteY15" fmla="*/ 85725 h 209550"/>
                      <a:gd name="connsiteX16" fmla="*/ 1085850 w 1200167"/>
                      <a:gd name="connsiteY16" fmla="*/ 76200 h 209550"/>
                      <a:gd name="connsiteX17" fmla="*/ 1114425 w 1200167"/>
                      <a:gd name="connsiteY17" fmla="*/ 57150 h 209550"/>
                      <a:gd name="connsiteX18" fmla="*/ 1143000 w 1200167"/>
                      <a:gd name="connsiteY18" fmla="*/ 47625 h 209550"/>
                      <a:gd name="connsiteX19" fmla="*/ 1200150 w 1200167"/>
                      <a:gd name="connsiteY19" fmla="*/ 0 h 209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200167" h="209550">
                        <a:moveTo>
                          <a:pt x="0" y="209550"/>
                        </a:moveTo>
                        <a:cubicBezTo>
                          <a:pt x="19050" y="206375"/>
                          <a:pt x="39876" y="208662"/>
                          <a:pt x="57150" y="200025"/>
                        </a:cubicBezTo>
                        <a:cubicBezTo>
                          <a:pt x="67880" y="194660"/>
                          <a:pt x="91169" y="138247"/>
                          <a:pt x="95250" y="133350"/>
                        </a:cubicBezTo>
                        <a:cubicBezTo>
                          <a:pt x="102579" y="124556"/>
                          <a:pt x="115031" y="121629"/>
                          <a:pt x="123825" y="114300"/>
                        </a:cubicBezTo>
                        <a:cubicBezTo>
                          <a:pt x="147449" y="94613"/>
                          <a:pt x="177124" y="50573"/>
                          <a:pt x="209550" y="47625"/>
                        </a:cubicBezTo>
                        <a:cubicBezTo>
                          <a:pt x="333558" y="36352"/>
                          <a:pt x="279733" y="43865"/>
                          <a:pt x="371475" y="28575"/>
                        </a:cubicBezTo>
                        <a:cubicBezTo>
                          <a:pt x="406400" y="31750"/>
                          <a:pt x="441533" y="33140"/>
                          <a:pt x="476250" y="38100"/>
                        </a:cubicBezTo>
                        <a:cubicBezTo>
                          <a:pt x="508256" y="42672"/>
                          <a:pt x="538177" y="69860"/>
                          <a:pt x="561975" y="85725"/>
                        </a:cubicBezTo>
                        <a:cubicBezTo>
                          <a:pt x="571500" y="92075"/>
                          <a:pt x="579690" y="101155"/>
                          <a:pt x="590550" y="104775"/>
                        </a:cubicBezTo>
                        <a:cubicBezTo>
                          <a:pt x="600075" y="107950"/>
                          <a:pt x="610145" y="109810"/>
                          <a:pt x="619125" y="114300"/>
                        </a:cubicBezTo>
                        <a:cubicBezTo>
                          <a:pt x="709691" y="159583"/>
                          <a:pt x="557408" y="103253"/>
                          <a:pt x="704850" y="152400"/>
                        </a:cubicBezTo>
                        <a:lnTo>
                          <a:pt x="733425" y="161925"/>
                        </a:lnTo>
                        <a:cubicBezTo>
                          <a:pt x="781050" y="158750"/>
                          <a:pt x="828832" y="157397"/>
                          <a:pt x="876300" y="152400"/>
                        </a:cubicBezTo>
                        <a:cubicBezTo>
                          <a:pt x="889319" y="151030"/>
                          <a:pt x="901621" y="145715"/>
                          <a:pt x="914400" y="142875"/>
                        </a:cubicBezTo>
                        <a:cubicBezTo>
                          <a:pt x="930204" y="139363"/>
                          <a:pt x="946150" y="136525"/>
                          <a:pt x="962025" y="133350"/>
                        </a:cubicBezTo>
                        <a:cubicBezTo>
                          <a:pt x="993775" y="117475"/>
                          <a:pt x="1023599" y="96950"/>
                          <a:pt x="1057275" y="85725"/>
                        </a:cubicBezTo>
                        <a:cubicBezTo>
                          <a:pt x="1066800" y="82550"/>
                          <a:pt x="1076870" y="80690"/>
                          <a:pt x="1085850" y="76200"/>
                        </a:cubicBezTo>
                        <a:cubicBezTo>
                          <a:pt x="1096089" y="71080"/>
                          <a:pt x="1104186" y="62270"/>
                          <a:pt x="1114425" y="57150"/>
                        </a:cubicBezTo>
                        <a:cubicBezTo>
                          <a:pt x="1123405" y="52660"/>
                          <a:pt x="1134223" y="52501"/>
                          <a:pt x="1143000" y="47625"/>
                        </a:cubicBezTo>
                        <a:cubicBezTo>
                          <a:pt x="1202792" y="14407"/>
                          <a:pt x="1200150" y="31499"/>
                          <a:pt x="1200150" y="0"/>
                        </a:cubicBezTo>
                      </a:path>
                    </a:pathLst>
                  </a:cu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50" name="자유형 49"/>
              <p:cNvSpPr/>
              <p:nvPr/>
            </p:nvSpPr>
            <p:spPr>
              <a:xfrm>
                <a:off x="6943725" y="793730"/>
                <a:ext cx="146050" cy="102792"/>
              </a:xfrm>
              <a:custGeom>
                <a:avLst/>
                <a:gdLst>
                  <a:gd name="connsiteX0" fmla="*/ 139700 w 146050"/>
                  <a:gd name="connsiteY0" fmla="*/ 101600 h 102792"/>
                  <a:gd name="connsiteX1" fmla="*/ 104775 w 146050"/>
                  <a:gd name="connsiteY1" fmla="*/ 98425 h 102792"/>
                  <a:gd name="connsiteX2" fmla="*/ 95250 w 146050"/>
                  <a:gd name="connsiteY2" fmla="*/ 92075 h 102792"/>
                  <a:gd name="connsiteX3" fmla="*/ 76200 w 146050"/>
                  <a:gd name="connsiteY3" fmla="*/ 73025 h 102792"/>
                  <a:gd name="connsiteX4" fmla="*/ 57150 w 146050"/>
                  <a:gd name="connsiteY4" fmla="*/ 63500 h 102792"/>
                  <a:gd name="connsiteX5" fmla="*/ 47625 w 146050"/>
                  <a:gd name="connsiteY5" fmla="*/ 53975 h 102792"/>
                  <a:gd name="connsiteX6" fmla="*/ 19050 w 146050"/>
                  <a:gd name="connsiteY6" fmla="*/ 44450 h 102792"/>
                  <a:gd name="connsiteX7" fmla="*/ 9525 w 146050"/>
                  <a:gd name="connsiteY7" fmla="*/ 41275 h 102792"/>
                  <a:gd name="connsiteX8" fmla="*/ 0 w 146050"/>
                  <a:gd name="connsiteY8" fmla="*/ 38100 h 102792"/>
                  <a:gd name="connsiteX9" fmla="*/ 15875 w 146050"/>
                  <a:gd name="connsiteY9" fmla="*/ 22225 h 102792"/>
                  <a:gd name="connsiteX10" fmla="*/ 22225 w 146050"/>
                  <a:gd name="connsiteY10" fmla="*/ 12700 h 102792"/>
                  <a:gd name="connsiteX11" fmla="*/ 25400 w 146050"/>
                  <a:gd name="connsiteY11" fmla="*/ 3175 h 102792"/>
                  <a:gd name="connsiteX12" fmla="*/ 34925 w 146050"/>
                  <a:gd name="connsiteY12" fmla="*/ 0 h 102792"/>
                  <a:gd name="connsiteX13" fmla="*/ 120650 w 146050"/>
                  <a:gd name="connsiteY13" fmla="*/ 3175 h 102792"/>
                  <a:gd name="connsiteX14" fmla="*/ 130175 w 146050"/>
                  <a:gd name="connsiteY14" fmla="*/ 6350 h 102792"/>
                  <a:gd name="connsiteX15" fmla="*/ 146050 w 146050"/>
                  <a:gd name="connsiteY15" fmla="*/ 34925 h 102792"/>
                  <a:gd name="connsiteX16" fmla="*/ 142875 w 146050"/>
                  <a:gd name="connsiteY16" fmla="*/ 79375 h 102792"/>
                  <a:gd name="connsiteX17" fmla="*/ 139700 w 146050"/>
                  <a:gd name="connsiteY17" fmla="*/ 101600 h 102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6050" h="102792">
                    <a:moveTo>
                      <a:pt x="139700" y="101600"/>
                    </a:moveTo>
                    <a:cubicBezTo>
                      <a:pt x="133350" y="104775"/>
                      <a:pt x="116205" y="100874"/>
                      <a:pt x="104775" y="98425"/>
                    </a:cubicBezTo>
                    <a:cubicBezTo>
                      <a:pt x="101044" y="97625"/>
                      <a:pt x="98102" y="94610"/>
                      <a:pt x="95250" y="92075"/>
                    </a:cubicBezTo>
                    <a:cubicBezTo>
                      <a:pt x="88538" y="86109"/>
                      <a:pt x="84719" y="75865"/>
                      <a:pt x="76200" y="73025"/>
                    </a:cubicBezTo>
                    <a:cubicBezTo>
                      <a:pt x="66654" y="69843"/>
                      <a:pt x="65356" y="70339"/>
                      <a:pt x="57150" y="63500"/>
                    </a:cubicBezTo>
                    <a:cubicBezTo>
                      <a:pt x="53701" y="60625"/>
                      <a:pt x="51550" y="56156"/>
                      <a:pt x="47625" y="53975"/>
                    </a:cubicBezTo>
                    <a:lnTo>
                      <a:pt x="19050" y="44450"/>
                    </a:lnTo>
                    <a:lnTo>
                      <a:pt x="9525" y="41275"/>
                    </a:lnTo>
                    <a:lnTo>
                      <a:pt x="0" y="38100"/>
                    </a:lnTo>
                    <a:cubicBezTo>
                      <a:pt x="16933" y="12700"/>
                      <a:pt x="-5292" y="43392"/>
                      <a:pt x="15875" y="22225"/>
                    </a:cubicBezTo>
                    <a:cubicBezTo>
                      <a:pt x="18573" y="19527"/>
                      <a:pt x="20518" y="16113"/>
                      <a:pt x="22225" y="12700"/>
                    </a:cubicBezTo>
                    <a:cubicBezTo>
                      <a:pt x="23722" y="9707"/>
                      <a:pt x="23033" y="5542"/>
                      <a:pt x="25400" y="3175"/>
                    </a:cubicBezTo>
                    <a:cubicBezTo>
                      <a:pt x="27767" y="808"/>
                      <a:pt x="31750" y="1058"/>
                      <a:pt x="34925" y="0"/>
                    </a:cubicBezTo>
                    <a:cubicBezTo>
                      <a:pt x="63500" y="1058"/>
                      <a:pt x="92119" y="1273"/>
                      <a:pt x="120650" y="3175"/>
                    </a:cubicBezTo>
                    <a:cubicBezTo>
                      <a:pt x="123989" y="3398"/>
                      <a:pt x="128230" y="3627"/>
                      <a:pt x="130175" y="6350"/>
                    </a:cubicBezTo>
                    <a:cubicBezTo>
                      <a:pt x="169025" y="60739"/>
                      <a:pt x="110943" y="-182"/>
                      <a:pt x="146050" y="34925"/>
                    </a:cubicBezTo>
                    <a:cubicBezTo>
                      <a:pt x="144992" y="49742"/>
                      <a:pt x="145079" y="64685"/>
                      <a:pt x="142875" y="79375"/>
                    </a:cubicBezTo>
                    <a:cubicBezTo>
                      <a:pt x="141882" y="85994"/>
                      <a:pt x="146050" y="98425"/>
                      <a:pt x="139700" y="1016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" name="그룹 68"/>
              <p:cNvGrpSpPr/>
              <p:nvPr/>
            </p:nvGrpSpPr>
            <p:grpSpPr>
              <a:xfrm flipV="1">
                <a:off x="6944325" y="831850"/>
                <a:ext cx="47624" cy="45719"/>
                <a:chOff x="369094" y="1464469"/>
                <a:chExt cx="178594" cy="171450"/>
              </a:xfrm>
            </p:grpSpPr>
            <p:cxnSp>
              <p:nvCxnSpPr>
                <p:cNvPr id="70" name="직선 연결선 69"/>
                <p:cNvCxnSpPr/>
                <p:nvPr/>
              </p:nvCxnSpPr>
              <p:spPr>
                <a:xfrm>
                  <a:off x="378619" y="1464469"/>
                  <a:ext cx="169069" cy="16906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>
                <a:xfrm flipH="1">
                  <a:off x="369094" y="1464469"/>
                  <a:ext cx="171450" cy="1714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그룹 71"/>
              <p:cNvGrpSpPr/>
              <p:nvPr/>
            </p:nvGrpSpPr>
            <p:grpSpPr>
              <a:xfrm flipV="1">
                <a:off x="7014969" y="839788"/>
                <a:ext cx="47624" cy="45719"/>
                <a:chOff x="369094" y="1464469"/>
                <a:chExt cx="178594" cy="171450"/>
              </a:xfrm>
            </p:grpSpPr>
            <p:cxnSp>
              <p:nvCxnSpPr>
                <p:cNvPr id="73" name="직선 연결선 72"/>
                <p:cNvCxnSpPr/>
                <p:nvPr/>
              </p:nvCxnSpPr>
              <p:spPr>
                <a:xfrm>
                  <a:off x="378619" y="1464469"/>
                  <a:ext cx="169069" cy="16906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/>
                <p:cNvCxnSpPr/>
                <p:nvPr/>
              </p:nvCxnSpPr>
              <p:spPr>
                <a:xfrm flipH="1">
                  <a:off x="369094" y="1464469"/>
                  <a:ext cx="171450" cy="1714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자유형 76"/>
              <p:cNvSpPr/>
              <p:nvPr/>
            </p:nvSpPr>
            <p:spPr>
              <a:xfrm>
                <a:off x="6891764" y="682808"/>
                <a:ext cx="168924" cy="73316"/>
              </a:xfrm>
              <a:custGeom>
                <a:avLst/>
                <a:gdLst>
                  <a:gd name="connsiteX0" fmla="*/ 105047 w 168924"/>
                  <a:gd name="connsiteY0" fmla="*/ 291 h 73316"/>
                  <a:gd name="connsiteX1" fmla="*/ 89172 w 168924"/>
                  <a:gd name="connsiteY1" fmla="*/ 3466 h 73316"/>
                  <a:gd name="connsiteX2" fmla="*/ 70122 w 168924"/>
                  <a:gd name="connsiteY2" fmla="*/ 16166 h 73316"/>
                  <a:gd name="connsiteX3" fmla="*/ 60597 w 168924"/>
                  <a:gd name="connsiteY3" fmla="*/ 22516 h 73316"/>
                  <a:gd name="connsiteX4" fmla="*/ 41547 w 168924"/>
                  <a:gd name="connsiteY4" fmla="*/ 32041 h 73316"/>
                  <a:gd name="connsiteX5" fmla="*/ 32022 w 168924"/>
                  <a:gd name="connsiteY5" fmla="*/ 35216 h 73316"/>
                  <a:gd name="connsiteX6" fmla="*/ 12972 w 168924"/>
                  <a:gd name="connsiteY6" fmla="*/ 47916 h 73316"/>
                  <a:gd name="connsiteX7" fmla="*/ 3447 w 168924"/>
                  <a:gd name="connsiteY7" fmla="*/ 54266 h 73316"/>
                  <a:gd name="connsiteX8" fmla="*/ 272 w 168924"/>
                  <a:gd name="connsiteY8" fmla="*/ 63791 h 73316"/>
                  <a:gd name="connsiteX9" fmla="*/ 19322 w 168924"/>
                  <a:gd name="connsiteY9" fmla="*/ 73316 h 73316"/>
                  <a:gd name="connsiteX10" fmla="*/ 63772 w 168924"/>
                  <a:gd name="connsiteY10" fmla="*/ 70141 h 73316"/>
                  <a:gd name="connsiteX11" fmla="*/ 92347 w 168924"/>
                  <a:gd name="connsiteY11" fmla="*/ 60616 h 73316"/>
                  <a:gd name="connsiteX12" fmla="*/ 101872 w 168924"/>
                  <a:gd name="connsiteY12" fmla="*/ 57441 h 73316"/>
                  <a:gd name="connsiteX13" fmla="*/ 111397 w 168924"/>
                  <a:gd name="connsiteY13" fmla="*/ 51091 h 73316"/>
                  <a:gd name="connsiteX14" fmla="*/ 130447 w 168924"/>
                  <a:gd name="connsiteY14" fmla="*/ 44741 h 73316"/>
                  <a:gd name="connsiteX15" fmla="*/ 139972 w 168924"/>
                  <a:gd name="connsiteY15" fmla="*/ 41566 h 73316"/>
                  <a:gd name="connsiteX16" fmla="*/ 159022 w 168924"/>
                  <a:gd name="connsiteY16" fmla="*/ 28866 h 73316"/>
                  <a:gd name="connsiteX17" fmla="*/ 168547 w 168924"/>
                  <a:gd name="connsiteY17" fmla="*/ 9816 h 73316"/>
                  <a:gd name="connsiteX18" fmla="*/ 105047 w 168924"/>
                  <a:gd name="connsiteY18" fmla="*/ 291 h 7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8924" h="73316">
                    <a:moveTo>
                      <a:pt x="105047" y="291"/>
                    </a:moveTo>
                    <a:cubicBezTo>
                      <a:pt x="91818" y="-767"/>
                      <a:pt x="94085" y="1233"/>
                      <a:pt x="89172" y="3466"/>
                    </a:cubicBezTo>
                    <a:cubicBezTo>
                      <a:pt x="82224" y="6624"/>
                      <a:pt x="76472" y="11933"/>
                      <a:pt x="70122" y="16166"/>
                    </a:cubicBezTo>
                    <a:cubicBezTo>
                      <a:pt x="66947" y="18283"/>
                      <a:pt x="64217" y="21309"/>
                      <a:pt x="60597" y="22516"/>
                    </a:cubicBezTo>
                    <a:cubicBezTo>
                      <a:pt x="36656" y="30496"/>
                      <a:pt x="66166" y="19731"/>
                      <a:pt x="41547" y="32041"/>
                    </a:cubicBezTo>
                    <a:cubicBezTo>
                      <a:pt x="38554" y="33538"/>
                      <a:pt x="34948" y="33591"/>
                      <a:pt x="32022" y="35216"/>
                    </a:cubicBezTo>
                    <a:cubicBezTo>
                      <a:pt x="25351" y="38922"/>
                      <a:pt x="19322" y="43683"/>
                      <a:pt x="12972" y="47916"/>
                    </a:cubicBezTo>
                    <a:lnTo>
                      <a:pt x="3447" y="54266"/>
                    </a:lnTo>
                    <a:cubicBezTo>
                      <a:pt x="2389" y="57441"/>
                      <a:pt x="-971" y="60684"/>
                      <a:pt x="272" y="63791"/>
                    </a:cubicBezTo>
                    <a:cubicBezTo>
                      <a:pt x="2166" y="68525"/>
                      <a:pt x="15312" y="71979"/>
                      <a:pt x="19322" y="73316"/>
                    </a:cubicBezTo>
                    <a:cubicBezTo>
                      <a:pt x="34139" y="72258"/>
                      <a:pt x="49082" y="72345"/>
                      <a:pt x="63772" y="70141"/>
                    </a:cubicBezTo>
                    <a:lnTo>
                      <a:pt x="92347" y="60616"/>
                    </a:lnTo>
                    <a:cubicBezTo>
                      <a:pt x="95522" y="59558"/>
                      <a:pt x="99087" y="59297"/>
                      <a:pt x="101872" y="57441"/>
                    </a:cubicBezTo>
                    <a:cubicBezTo>
                      <a:pt x="105047" y="55324"/>
                      <a:pt x="107910" y="52641"/>
                      <a:pt x="111397" y="51091"/>
                    </a:cubicBezTo>
                    <a:cubicBezTo>
                      <a:pt x="117514" y="48373"/>
                      <a:pt x="124097" y="46858"/>
                      <a:pt x="130447" y="44741"/>
                    </a:cubicBezTo>
                    <a:cubicBezTo>
                      <a:pt x="133622" y="43683"/>
                      <a:pt x="137187" y="43422"/>
                      <a:pt x="139972" y="41566"/>
                    </a:cubicBezTo>
                    <a:lnTo>
                      <a:pt x="159022" y="28866"/>
                    </a:lnTo>
                    <a:cubicBezTo>
                      <a:pt x="159235" y="28546"/>
                      <a:pt x="171176" y="12445"/>
                      <a:pt x="168547" y="9816"/>
                    </a:cubicBezTo>
                    <a:cubicBezTo>
                      <a:pt x="160858" y="2127"/>
                      <a:pt x="118276" y="1349"/>
                      <a:pt x="105047" y="291"/>
                    </a:cubicBez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자유형 77"/>
              <p:cNvSpPr/>
              <p:nvPr/>
            </p:nvSpPr>
            <p:spPr>
              <a:xfrm>
                <a:off x="6797675" y="663575"/>
                <a:ext cx="82550" cy="171450"/>
              </a:xfrm>
              <a:custGeom>
                <a:avLst/>
                <a:gdLst>
                  <a:gd name="connsiteX0" fmla="*/ 5880 w 186855"/>
                  <a:gd name="connsiteY0" fmla="*/ 19050 h 171450"/>
                  <a:gd name="connsiteX1" fmla="*/ 9055 w 186855"/>
                  <a:gd name="connsiteY1" fmla="*/ 44450 h 171450"/>
                  <a:gd name="connsiteX2" fmla="*/ 18580 w 186855"/>
                  <a:gd name="connsiteY2" fmla="*/ 73025 h 171450"/>
                  <a:gd name="connsiteX3" fmla="*/ 31280 w 186855"/>
                  <a:gd name="connsiteY3" fmla="*/ 98425 h 171450"/>
                  <a:gd name="connsiteX4" fmla="*/ 50330 w 186855"/>
                  <a:gd name="connsiteY4" fmla="*/ 130175 h 171450"/>
                  <a:gd name="connsiteX5" fmla="*/ 59855 w 186855"/>
                  <a:gd name="connsiteY5" fmla="*/ 139700 h 171450"/>
                  <a:gd name="connsiteX6" fmla="*/ 66205 w 186855"/>
                  <a:gd name="connsiteY6" fmla="*/ 149225 h 171450"/>
                  <a:gd name="connsiteX7" fmla="*/ 78905 w 186855"/>
                  <a:gd name="connsiteY7" fmla="*/ 158750 h 171450"/>
                  <a:gd name="connsiteX8" fmla="*/ 91605 w 186855"/>
                  <a:gd name="connsiteY8" fmla="*/ 165100 h 171450"/>
                  <a:gd name="connsiteX9" fmla="*/ 110655 w 186855"/>
                  <a:gd name="connsiteY9" fmla="*/ 171450 h 171450"/>
                  <a:gd name="connsiteX10" fmla="*/ 164630 w 186855"/>
                  <a:gd name="connsiteY10" fmla="*/ 165100 h 171450"/>
                  <a:gd name="connsiteX11" fmla="*/ 174155 w 186855"/>
                  <a:gd name="connsiteY11" fmla="*/ 158750 h 171450"/>
                  <a:gd name="connsiteX12" fmla="*/ 180505 w 186855"/>
                  <a:gd name="connsiteY12" fmla="*/ 149225 h 171450"/>
                  <a:gd name="connsiteX13" fmla="*/ 186855 w 186855"/>
                  <a:gd name="connsiteY13" fmla="*/ 130175 h 171450"/>
                  <a:gd name="connsiteX14" fmla="*/ 183680 w 186855"/>
                  <a:gd name="connsiteY14" fmla="*/ 98425 h 171450"/>
                  <a:gd name="connsiteX15" fmla="*/ 180505 w 186855"/>
                  <a:gd name="connsiteY15" fmla="*/ 88900 h 171450"/>
                  <a:gd name="connsiteX16" fmla="*/ 170980 w 186855"/>
                  <a:gd name="connsiteY16" fmla="*/ 79375 h 171450"/>
                  <a:gd name="connsiteX17" fmla="*/ 161455 w 186855"/>
                  <a:gd name="connsiteY17" fmla="*/ 47625 h 171450"/>
                  <a:gd name="connsiteX18" fmla="*/ 158280 w 186855"/>
                  <a:gd name="connsiteY18" fmla="*/ 38100 h 171450"/>
                  <a:gd name="connsiteX19" fmla="*/ 148755 w 186855"/>
                  <a:gd name="connsiteY19" fmla="*/ 15875 h 171450"/>
                  <a:gd name="connsiteX20" fmla="*/ 129705 w 186855"/>
                  <a:gd name="connsiteY20" fmla="*/ 9525 h 171450"/>
                  <a:gd name="connsiteX21" fmla="*/ 120180 w 186855"/>
                  <a:gd name="connsiteY21" fmla="*/ 6350 h 171450"/>
                  <a:gd name="connsiteX22" fmla="*/ 94780 w 186855"/>
                  <a:gd name="connsiteY22" fmla="*/ 0 h 171450"/>
                  <a:gd name="connsiteX23" fmla="*/ 5880 w 186855"/>
                  <a:gd name="connsiteY23" fmla="*/ 1905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6855" h="171450">
                    <a:moveTo>
                      <a:pt x="5880" y="19050"/>
                    </a:moveTo>
                    <a:cubicBezTo>
                      <a:pt x="-8407" y="26458"/>
                      <a:pt x="7652" y="36034"/>
                      <a:pt x="9055" y="44450"/>
                    </a:cubicBezTo>
                    <a:cubicBezTo>
                      <a:pt x="10704" y="54343"/>
                      <a:pt x="14408" y="63986"/>
                      <a:pt x="18580" y="73025"/>
                    </a:cubicBezTo>
                    <a:cubicBezTo>
                      <a:pt x="22547" y="81620"/>
                      <a:pt x="26683" y="90150"/>
                      <a:pt x="31280" y="98425"/>
                    </a:cubicBezTo>
                    <a:cubicBezTo>
                      <a:pt x="37274" y="109214"/>
                      <a:pt x="41603" y="121448"/>
                      <a:pt x="50330" y="130175"/>
                    </a:cubicBezTo>
                    <a:cubicBezTo>
                      <a:pt x="53505" y="133350"/>
                      <a:pt x="56980" y="136251"/>
                      <a:pt x="59855" y="139700"/>
                    </a:cubicBezTo>
                    <a:cubicBezTo>
                      <a:pt x="62298" y="142631"/>
                      <a:pt x="63507" y="146527"/>
                      <a:pt x="66205" y="149225"/>
                    </a:cubicBezTo>
                    <a:cubicBezTo>
                      <a:pt x="69947" y="152967"/>
                      <a:pt x="74418" y="155945"/>
                      <a:pt x="78905" y="158750"/>
                    </a:cubicBezTo>
                    <a:cubicBezTo>
                      <a:pt x="82919" y="161258"/>
                      <a:pt x="87211" y="163342"/>
                      <a:pt x="91605" y="165100"/>
                    </a:cubicBezTo>
                    <a:cubicBezTo>
                      <a:pt x="97820" y="167586"/>
                      <a:pt x="110655" y="171450"/>
                      <a:pt x="110655" y="171450"/>
                    </a:cubicBezTo>
                    <a:cubicBezTo>
                      <a:pt x="117678" y="170948"/>
                      <a:pt x="150197" y="172316"/>
                      <a:pt x="164630" y="165100"/>
                    </a:cubicBezTo>
                    <a:cubicBezTo>
                      <a:pt x="168043" y="163393"/>
                      <a:pt x="170980" y="160867"/>
                      <a:pt x="174155" y="158750"/>
                    </a:cubicBezTo>
                    <a:cubicBezTo>
                      <a:pt x="176272" y="155575"/>
                      <a:pt x="178955" y="152712"/>
                      <a:pt x="180505" y="149225"/>
                    </a:cubicBezTo>
                    <a:cubicBezTo>
                      <a:pt x="183223" y="143108"/>
                      <a:pt x="186855" y="130175"/>
                      <a:pt x="186855" y="130175"/>
                    </a:cubicBezTo>
                    <a:cubicBezTo>
                      <a:pt x="185797" y="119592"/>
                      <a:pt x="185297" y="108937"/>
                      <a:pt x="183680" y="98425"/>
                    </a:cubicBezTo>
                    <a:cubicBezTo>
                      <a:pt x="183171" y="95117"/>
                      <a:pt x="182361" y="91685"/>
                      <a:pt x="180505" y="88900"/>
                    </a:cubicBezTo>
                    <a:cubicBezTo>
                      <a:pt x="178014" y="85164"/>
                      <a:pt x="174155" y="82550"/>
                      <a:pt x="170980" y="79375"/>
                    </a:cubicBezTo>
                    <a:cubicBezTo>
                      <a:pt x="155890" y="34104"/>
                      <a:pt x="171052" y="81214"/>
                      <a:pt x="161455" y="47625"/>
                    </a:cubicBezTo>
                    <a:cubicBezTo>
                      <a:pt x="160536" y="44407"/>
                      <a:pt x="159199" y="41318"/>
                      <a:pt x="158280" y="38100"/>
                    </a:cubicBezTo>
                    <a:cubicBezTo>
                      <a:pt x="156519" y="31936"/>
                      <a:pt x="155480" y="20078"/>
                      <a:pt x="148755" y="15875"/>
                    </a:cubicBezTo>
                    <a:cubicBezTo>
                      <a:pt x="143079" y="12327"/>
                      <a:pt x="136055" y="11642"/>
                      <a:pt x="129705" y="9525"/>
                    </a:cubicBezTo>
                    <a:cubicBezTo>
                      <a:pt x="126530" y="8467"/>
                      <a:pt x="123427" y="7162"/>
                      <a:pt x="120180" y="6350"/>
                    </a:cubicBezTo>
                    <a:lnTo>
                      <a:pt x="94780" y="0"/>
                    </a:lnTo>
                    <a:cubicBezTo>
                      <a:pt x="27048" y="3225"/>
                      <a:pt x="20167" y="11642"/>
                      <a:pt x="5880" y="190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7702342" y="995741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으앙 </a:t>
              </a:r>
              <a:r>
                <a:rPr lang="ko-KR" altLang="en-US" dirty="0" err="1" smtClean="0"/>
                <a:t>쥬금</a:t>
              </a:r>
              <a:endParaRPr lang="ko-KR" altLang="en-US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321342" y="43241"/>
              <a:ext cx="1933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여기에 새우세요</a:t>
              </a:r>
              <a:endParaRPr lang="ko-KR" altLang="en-US" dirty="0"/>
            </a:p>
          </p:txBody>
        </p:sp>
      </p:grpSp>
      <p:pic>
        <p:nvPicPr>
          <p:cNvPr id="2052" name="Picture 4" descr="ì´ìë¨ìë¼! ê°ë³µì¹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6212">
            <a:off x="6752245" y="2524771"/>
            <a:ext cx="768661" cy="7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자유형 82"/>
          <p:cNvSpPr/>
          <p:nvPr/>
        </p:nvSpPr>
        <p:spPr>
          <a:xfrm>
            <a:off x="2167467" y="1439332"/>
            <a:ext cx="1026583" cy="208221"/>
          </a:xfrm>
          <a:custGeom>
            <a:avLst/>
            <a:gdLst>
              <a:gd name="connsiteX0" fmla="*/ 0 w 1126067"/>
              <a:gd name="connsiteY0" fmla="*/ 298239 h 430260"/>
              <a:gd name="connsiteX1" fmla="*/ 397934 w 1126067"/>
              <a:gd name="connsiteY1" fmla="*/ 1906 h 430260"/>
              <a:gd name="connsiteX2" fmla="*/ 787400 w 1126067"/>
              <a:gd name="connsiteY2" fmla="*/ 425239 h 430260"/>
              <a:gd name="connsiteX3" fmla="*/ 1126067 w 1126067"/>
              <a:gd name="connsiteY3" fmla="*/ 196639 h 43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067" h="430260">
                <a:moveTo>
                  <a:pt x="0" y="298239"/>
                </a:moveTo>
                <a:cubicBezTo>
                  <a:pt x="133350" y="139489"/>
                  <a:pt x="266701" y="-19261"/>
                  <a:pt x="397934" y="1906"/>
                </a:cubicBezTo>
                <a:cubicBezTo>
                  <a:pt x="529167" y="23073"/>
                  <a:pt x="666044" y="392783"/>
                  <a:pt x="787400" y="425239"/>
                </a:cubicBezTo>
                <a:cubicBezTo>
                  <a:pt x="908756" y="457695"/>
                  <a:pt x="1017411" y="327167"/>
                  <a:pt x="1126067" y="19663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자유형 88"/>
          <p:cNvSpPr/>
          <p:nvPr/>
        </p:nvSpPr>
        <p:spPr>
          <a:xfrm>
            <a:off x="2217791" y="1591732"/>
            <a:ext cx="1026583" cy="208221"/>
          </a:xfrm>
          <a:custGeom>
            <a:avLst/>
            <a:gdLst>
              <a:gd name="connsiteX0" fmla="*/ 0 w 1126067"/>
              <a:gd name="connsiteY0" fmla="*/ 298239 h 430260"/>
              <a:gd name="connsiteX1" fmla="*/ 397934 w 1126067"/>
              <a:gd name="connsiteY1" fmla="*/ 1906 h 430260"/>
              <a:gd name="connsiteX2" fmla="*/ 787400 w 1126067"/>
              <a:gd name="connsiteY2" fmla="*/ 425239 h 430260"/>
              <a:gd name="connsiteX3" fmla="*/ 1126067 w 1126067"/>
              <a:gd name="connsiteY3" fmla="*/ 196639 h 43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067" h="430260">
                <a:moveTo>
                  <a:pt x="0" y="298239"/>
                </a:moveTo>
                <a:cubicBezTo>
                  <a:pt x="133350" y="139489"/>
                  <a:pt x="266701" y="-19261"/>
                  <a:pt x="397934" y="1906"/>
                </a:cubicBezTo>
                <a:cubicBezTo>
                  <a:pt x="529167" y="23073"/>
                  <a:pt x="666044" y="392783"/>
                  <a:pt x="787400" y="425239"/>
                </a:cubicBezTo>
                <a:cubicBezTo>
                  <a:pt x="908756" y="457695"/>
                  <a:pt x="1017411" y="327167"/>
                  <a:pt x="1126067" y="19663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/>
          <p:cNvCxnSpPr/>
          <p:nvPr/>
        </p:nvCxnSpPr>
        <p:spPr>
          <a:xfrm>
            <a:off x="982133" y="1456267"/>
            <a:ext cx="2878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5" name="그룹 104"/>
          <p:cNvGrpSpPr/>
          <p:nvPr/>
        </p:nvGrpSpPr>
        <p:grpSpPr>
          <a:xfrm>
            <a:off x="224730" y="-69806"/>
            <a:ext cx="4380046" cy="805627"/>
            <a:chOff x="224730" y="-69806"/>
            <a:chExt cx="4380046" cy="805627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444799" y="156431"/>
              <a:ext cx="4159977" cy="482985"/>
            </a:xfrm>
            <a:prstGeom prst="roundRect">
              <a:avLst>
                <a:gd name="adj" fmla="val 20747"/>
              </a:avLst>
            </a:prstGeom>
            <a:solidFill>
              <a:schemeClr val="tx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모서리가 둥근 직사각형 83"/>
            <p:cNvSpPr/>
            <p:nvPr/>
          </p:nvSpPr>
          <p:spPr>
            <a:xfrm>
              <a:off x="416224" y="137381"/>
              <a:ext cx="4159977" cy="482985"/>
            </a:xfrm>
            <a:prstGeom prst="roundRect">
              <a:avLst>
                <a:gd name="adj" fmla="val 2074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으앙 </a:t>
              </a:r>
              <a:r>
                <a:rPr lang="ko-KR" altLang="en-US" dirty="0" err="1" smtClean="0"/>
                <a:t>쥬금</a:t>
              </a:r>
              <a:endParaRPr lang="ko-KR" altLang="en-US" dirty="0"/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454026" y="179326"/>
              <a:ext cx="4084372" cy="399094"/>
            </a:xfrm>
            <a:prstGeom prst="roundRect">
              <a:avLst>
                <a:gd name="adj" fmla="val 20747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7" name="그룹 96"/>
            <p:cNvGrpSpPr/>
            <p:nvPr/>
          </p:nvGrpSpPr>
          <p:grpSpPr>
            <a:xfrm>
              <a:off x="224730" y="-69806"/>
              <a:ext cx="953934" cy="805627"/>
              <a:chOff x="6366029" y="3040308"/>
              <a:chExt cx="953934" cy="805627"/>
            </a:xfrm>
          </p:grpSpPr>
          <p:pic>
            <p:nvPicPr>
              <p:cNvPr id="94" name="Picture 4" descr="ì´ìë¨ìë¼! ê°ë³µì¹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866212">
                <a:off x="6433850" y="3040308"/>
                <a:ext cx="768661" cy="7686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1" name="물결 90"/>
              <p:cNvSpPr/>
              <p:nvPr/>
            </p:nvSpPr>
            <p:spPr>
              <a:xfrm>
                <a:off x="6366029" y="3546672"/>
                <a:ext cx="885133" cy="299263"/>
              </a:xfrm>
              <a:prstGeom prst="wave">
                <a:avLst>
                  <a:gd name="adj1" fmla="val 20000"/>
                  <a:gd name="adj2" fmla="val -1000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8" name="그룹 87"/>
              <p:cNvGrpSpPr/>
              <p:nvPr/>
            </p:nvGrpSpPr>
            <p:grpSpPr>
              <a:xfrm>
                <a:off x="6423728" y="3540445"/>
                <a:ext cx="896235" cy="298131"/>
                <a:chOff x="2319867" y="1591732"/>
                <a:chExt cx="1076907" cy="360621"/>
              </a:xfrm>
            </p:grpSpPr>
            <p:sp>
              <p:nvSpPr>
                <p:cNvPr id="95" name="자유형 94"/>
                <p:cNvSpPr/>
                <p:nvPr/>
              </p:nvSpPr>
              <p:spPr>
                <a:xfrm>
                  <a:off x="2319867" y="1591732"/>
                  <a:ext cx="1026583" cy="208221"/>
                </a:xfrm>
                <a:custGeom>
                  <a:avLst/>
                  <a:gdLst>
                    <a:gd name="connsiteX0" fmla="*/ 0 w 1126067"/>
                    <a:gd name="connsiteY0" fmla="*/ 298239 h 430260"/>
                    <a:gd name="connsiteX1" fmla="*/ 397934 w 1126067"/>
                    <a:gd name="connsiteY1" fmla="*/ 1906 h 430260"/>
                    <a:gd name="connsiteX2" fmla="*/ 787400 w 1126067"/>
                    <a:gd name="connsiteY2" fmla="*/ 425239 h 430260"/>
                    <a:gd name="connsiteX3" fmla="*/ 1126067 w 1126067"/>
                    <a:gd name="connsiteY3" fmla="*/ 196639 h 430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26067" h="430260">
                      <a:moveTo>
                        <a:pt x="0" y="298239"/>
                      </a:moveTo>
                      <a:cubicBezTo>
                        <a:pt x="133350" y="139489"/>
                        <a:pt x="266701" y="-19261"/>
                        <a:pt x="397934" y="1906"/>
                      </a:cubicBezTo>
                      <a:cubicBezTo>
                        <a:pt x="529167" y="23073"/>
                        <a:pt x="666044" y="392783"/>
                        <a:pt x="787400" y="425239"/>
                      </a:cubicBezTo>
                      <a:cubicBezTo>
                        <a:pt x="908756" y="457695"/>
                        <a:pt x="1017411" y="327167"/>
                        <a:pt x="1126067" y="19663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자유형 95"/>
                <p:cNvSpPr/>
                <p:nvPr/>
              </p:nvSpPr>
              <p:spPr>
                <a:xfrm>
                  <a:off x="2370191" y="1744132"/>
                  <a:ext cx="1026583" cy="208221"/>
                </a:xfrm>
                <a:custGeom>
                  <a:avLst/>
                  <a:gdLst>
                    <a:gd name="connsiteX0" fmla="*/ 0 w 1126067"/>
                    <a:gd name="connsiteY0" fmla="*/ 298239 h 430260"/>
                    <a:gd name="connsiteX1" fmla="*/ 397934 w 1126067"/>
                    <a:gd name="connsiteY1" fmla="*/ 1906 h 430260"/>
                    <a:gd name="connsiteX2" fmla="*/ 787400 w 1126067"/>
                    <a:gd name="connsiteY2" fmla="*/ 425239 h 430260"/>
                    <a:gd name="connsiteX3" fmla="*/ 1126067 w 1126067"/>
                    <a:gd name="connsiteY3" fmla="*/ 196639 h 430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26067" h="430260">
                      <a:moveTo>
                        <a:pt x="0" y="298239"/>
                      </a:moveTo>
                      <a:cubicBezTo>
                        <a:pt x="133350" y="139489"/>
                        <a:pt x="266701" y="-19261"/>
                        <a:pt x="397934" y="1906"/>
                      </a:cubicBezTo>
                      <a:cubicBezTo>
                        <a:pt x="529167" y="23073"/>
                        <a:pt x="666044" y="392783"/>
                        <a:pt x="787400" y="425239"/>
                      </a:cubicBezTo>
                      <a:cubicBezTo>
                        <a:pt x="908756" y="457695"/>
                        <a:pt x="1017411" y="327167"/>
                        <a:pt x="1126067" y="196639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103" name="직선 연결선 102"/>
            <p:cNvCxnSpPr/>
            <p:nvPr/>
          </p:nvCxnSpPr>
          <p:spPr>
            <a:xfrm>
              <a:off x="488156" y="207169"/>
              <a:ext cx="72868" cy="2143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0" name="Picture 4" descr="cartoon shrimp - stock vecto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6" t="21572" r="11540" b="26683"/>
          <a:stretch/>
        </p:blipFill>
        <p:spPr bwMode="auto">
          <a:xfrm>
            <a:off x="2634257" y="4219575"/>
            <a:ext cx="512564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" descr="Sorry, this guy was TOO irresistible not to pin :)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9" t="25384" r="28761" b="26615"/>
          <a:stretch/>
        </p:blipFill>
        <p:spPr bwMode="auto">
          <a:xfrm>
            <a:off x="3866894" y="4238625"/>
            <a:ext cx="336552" cy="27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shrimp matchbox illustration by Jose Maria Cruz Novillo + Olmos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33" b="99367" l="424" r="97034">
                        <a14:foregroundMark x1="67373" y1="24367" x2="70339" y2="30380"/>
                        <a14:foregroundMark x1="53390" y1="99367" x2="53390" y2="99367"/>
                        <a14:foregroundMark x1="32627" y1="60759" x2="36441" y2="65823"/>
                        <a14:foregroundMark x1="30297" y1="63608" x2="34322" y2="68987"/>
                        <a14:foregroundMark x1="26483" y1="66456" x2="32203" y2="73418"/>
                        <a14:foregroundMark x1="25212" y1="71203" x2="29449" y2="76266"/>
                        <a14:foregroundMark x1="91314" y1="21519" x2="86653" y2="25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61" t="17774" r="5509" b="5801"/>
          <a:stretch/>
        </p:blipFill>
        <p:spPr bwMode="auto">
          <a:xfrm>
            <a:off x="716661" y="4973621"/>
            <a:ext cx="1111759" cy="63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그룹 97"/>
          <p:cNvGrpSpPr/>
          <p:nvPr/>
        </p:nvGrpSpPr>
        <p:grpSpPr>
          <a:xfrm>
            <a:off x="1593033" y="5706857"/>
            <a:ext cx="4477083" cy="1206066"/>
            <a:chOff x="1593033" y="5706857"/>
            <a:chExt cx="4477083" cy="1206066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1619698" y="6067425"/>
              <a:ext cx="4273419" cy="744623"/>
            </a:xfrm>
            <a:prstGeom prst="roundRect">
              <a:avLst>
                <a:gd name="adj" fmla="val 3126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 smtClean="0"/>
                <a:t>타이틀명</a:t>
              </a:r>
              <a:endParaRPr lang="ko-KR" altLang="en-US" dirty="0"/>
            </a:p>
          </p:txBody>
        </p:sp>
        <p:pic>
          <p:nvPicPr>
            <p:cNvPr id="102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98" t="5385" r="21564" b="4769"/>
            <a:stretch/>
          </p:blipFill>
          <p:spPr bwMode="auto">
            <a:xfrm>
              <a:off x="1723506" y="5732257"/>
              <a:ext cx="674218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4" descr="cartoon shrimp - stock vector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26" t="21572" r="11540" b="26683"/>
            <a:stretch/>
          </p:blipFill>
          <p:spPr bwMode="auto">
            <a:xfrm>
              <a:off x="1593033" y="5798706"/>
              <a:ext cx="1462406" cy="111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9" t="5385" r="46871" b="4769"/>
            <a:stretch/>
          </p:blipFill>
          <p:spPr bwMode="auto">
            <a:xfrm>
              <a:off x="1953513" y="5732257"/>
              <a:ext cx="142876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9" t="5385" r="46871" b="4769"/>
            <a:stretch/>
          </p:blipFill>
          <p:spPr bwMode="auto">
            <a:xfrm>
              <a:off x="5255513" y="5706857"/>
              <a:ext cx="142876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4" descr="sea rock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3" t="64043" r="68167" b="14228"/>
            <a:stretch/>
          </p:blipFill>
          <p:spPr bwMode="auto">
            <a:xfrm>
              <a:off x="5118388" y="6169522"/>
              <a:ext cx="865775" cy="725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8" descr="Sorry, this guy was TOO irresistible not to pin :)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39" t="25384" r="28761" b="26615"/>
            <a:stretch/>
          </p:blipFill>
          <p:spPr bwMode="auto">
            <a:xfrm>
              <a:off x="5109893" y="5853058"/>
              <a:ext cx="960223" cy="79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9" t="5385" r="46871" b="4769"/>
            <a:stretch/>
          </p:blipFill>
          <p:spPr bwMode="auto">
            <a:xfrm>
              <a:off x="5865113" y="5732257"/>
              <a:ext cx="142876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1" name="그룹 110"/>
          <p:cNvGrpSpPr/>
          <p:nvPr/>
        </p:nvGrpSpPr>
        <p:grpSpPr>
          <a:xfrm>
            <a:off x="7400884" y="5610857"/>
            <a:ext cx="546687" cy="666750"/>
            <a:chOff x="5118100" y="4578350"/>
            <a:chExt cx="4114800" cy="666750"/>
          </a:xfrm>
        </p:grpSpPr>
        <p:sp>
          <p:nvSpPr>
            <p:cNvPr id="112" name="자유형 111"/>
            <p:cNvSpPr/>
            <p:nvPr/>
          </p:nvSpPr>
          <p:spPr>
            <a:xfrm>
              <a:off x="5118100" y="4578350"/>
              <a:ext cx="4114800" cy="647700"/>
            </a:xfrm>
            <a:custGeom>
              <a:avLst/>
              <a:gdLst>
                <a:gd name="connsiteX0" fmla="*/ 0 w 4114800"/>
                <a:gd name="connsiteY0" fmla="*/ 0 h 647700"/>
                <a:gd name="connsiteX1" fmla="*/ 0 w 4114800"/>
                <a:gd name="connsiteY1" fmla="*/ 647700 h 647700"/>
                <a:gd name="connsiteX2" fmla="*/ 4114800 w 4114800"/>
                <a:gd name="connsiteY2" fmla="*/ 469900 h 647700"/>
                <a:gd name="connsiteX3" fmla="*/ 4114800 w 4114800"/>
                <a:gd name="connsiteY3" fmla="*/ 38100 h 647700"/>
                <a:gd name="connsiteX4" fmla="*/ 0 w 4114800"/>
                <a:gd name="connsiteY4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00" h="647700">
                  <a:moveTo>
                    <a:pt x="0" y="0"/>
                  </a:moveTo>
                  <a:lnTo>
                    <a:pt x="0" y="647700"/>
                  </a:lnTo>
                  <a:lnTo>
                    <a:pt x="4114800" y="469900"/>
                  </a:lnTo>
                  <a:lnTo>
                    <a:pt x="4114800" y="381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자유형 112"/>
            <p:cNvSpPr/>
            <p:nvPr/>
          </p:nvSpPr>
          <p:spPr>
            <a:xfrm>
              <a:off x="5142919" y="4648200"/>
              <a:ext cx="4058231" cy="596900"/>
            </a:xfrm>
            <a:custGeom>
              <a:avLst/>
              <a:gdLst>
                <a:gd name="connsiteX0" fmla="*/ 0 w 3905250"/>
                <a:gd name="connsiteY0" fmla="*/ 596900 h 596900"/>
                <a:gd name="connsiteX1" fmla="*/ 0 w 3905250"/>
                <a:gd name="connsiteY1" fmla="*/ 196850 h 596900"/>
                <a:gd name="connsiteX2" fmla="*/ 3905250 w 3905250"/>
                <a:gd name="connsiteY2" fmla="*/ 0 h 596900"/>
                <a:gd name="connsiteX3" fmla="*/ 3905250 w 3905250"/>
                <a:gd name="connsiteY3" fmla="*/ 590550 h 596900"/>
                <a:gd name="connsiteX4" fmla="*/ 0 w 3905250"/>
                <a:gd name="connsiteY4" fmla="*/ 59690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0" h="596900">
                  <a:moveTo>
                    <a:pt x="0" y="596900"/>
                  </a:moveTo>
                  <a:lnTo>
                    <a:pt x="0" y="196850"/>
                  </a:lnTo>
                  <a:lnTo>
                    <a:pt x="3905250" y="0"/>
                  </a:lnTo>
                  <a:lnTo>
                    <a:pt x="3905250" y="590550"/>
                  </a:lnTo>
                  <a:lnTo>
                    <a:pt x="0" y="596900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111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107996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다금바리</a:t>
            </a:r>
            <a:endParaRPr lang="ko-KR" altLang="en-US" dirty="0" smtClean="0"/>
          </a:p>
          <a:p>
            <a:r>
              <a:rPr lang="ko-KR" altLang="en-US" dirty="0" smtClean="0"/>
              <a:t>방어</a:t>
            </a:r>
          </a:p>
          <a:p>
            <a:r>
              <a:rPr lang="ko-KR" altLang="en-US" dirty="0" smtClean="0"/>
              <a:t>참돔</a:t>
            </a:r>
          </a:p>
          <a:p>
            <a:r>
              <a:rPr lang="ko-KR" altLang="en-US" dirty="0" smtClean="0"/>
              <a:t>숭어</a:t>
            </a:r>
          </a:p>
          <a:p>
            <a:r>
              <a:rPr lang="ko-KR" altLang="en-US" dirty="0" smtClean="0"/>
              <a:t>농어</a:t>
            </a:r>
          </a:p>
          <a:p>
            <a:r>
              <a:rPr lang="ko-KR" altLang="en-US" dirty="0" smtClean="0"/>
              <a:t>고등어</a:t>
            </a:r>
          </a:p>
          <a:p>
            <a:r>
              <a:rPr lang="ko-KR" altLang="en-US" dirty="0" smtClean="0"/>
              <a:t>도다리</a:t>
            </a:r>
          </a:p>
          <a:p>
            <a:r>
              <a:rPr lang="ko-KR" altLang="en-US" dirty="0" err="1" smtClean="0"/>
              <a:t>노래미</a:t>
            </a:r>
            <a:endParaRPr lang="ko-KR" altLang="en-US" dirty="0" smtClean="0"/>
          </a:p>
          <a:p>
            <a:r>
              <a:rPr lang="ko-KR" altLang="en-US" dirty="0" err="1" smtClean="0"/>
              <a:t>우렁</a:t>
            </a:r>
            <a:endParaRPr lang="ko-KR" altLang="en-US" dirty="0" smtClean="0"/>
          </a:p>
          <a:p>
            <a:r>
              <a:rPr lang="ko-KR" altLang="en-US" dirty="0" smtClean="0"/>
              <a:t>전어</a:t>
            </a:r>
          </a:p>
          <a:p>
            <a:r>
              <a:rPr lang="ko-KR" altLang="en-US" dirty="0" smtClean="0"/>
              <a:t>오징어</a:t>
            </a:r>
          </a:p>
          <a:p>
            <a:r>
              <a:rPr lang="ko-KR" altLang="en-US" dirty="0" smtClean="0"/>
              <a:t>문어</a:t>
            </a:r>
          </a:p>
          <a:p>
            <a:r>
              <a:rPr lang="ko-KR" altLang="en-US" dirty="0" smtClean="0"/>
              <a:t>우럭</a:t>
            </a:r>
          </a:p>
          <a:p>
            <a:r>
              <a:rPr lang="ko-KR" altLang="en-US" dirty="0" smtClean="0"/>
              <a:t>병어</a:t>
            </a:r>
          </a:p>
          <a:p>
            <a:r>
              <a:rPr lang="ko-KR" altLang="en-US" dirty="0" smtClean="0"/>
              <a:t>해삼</a:t>
            </a:r>
          </a:p>
          <a:p>
            <a:r>
              <a:rPr lang="ko-KR" altLang="en-US" dirty="0" smtClean="0"/>
              <a:t>불가사리</a:t>
            </a:r>
          </a:p>
          <a:p>
            <a:r>
              <a:rPr lang="ko-KR" altLang="en-US" dirty="0" smtClean="0"/>
              <a:t>성게</a:t>
            </a:r>
          </a:p>
          <a:p>
            <a:r>
              <a:rPr lang="ko-KR" altLang="en-US" dirty="0" smtClean="0"/>
              <a:t>볼락</a:t>
            </a:r>
          </a:p>
          <a:p>
            <a:r>
              <a:rPr lang="ko-KR" altLang="en-US" dirty="0" err="1" smtClean="0"/>
              <a:t>개불</a:t>
            </a:r>
            <a:endParaRPr lang="ko-KR" altLang="en-US" dirty="0" smtClean="0"/>
          </a:p>
          <a:p>
            <a:r>
              <a:rPr lang="ko-KR" altLang="en-US" dirty="0" smtClean="0"/>
              <a:t>말미잘</a:t>
            </a:r>
          </a:p>
          <a:p>
            <a:r>
              <a:rPr lang="ko-KR" altLang="en-US" dirty="0" smtClean="0"/>
              <a:t>게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7996" y="0"/>
            <a:ext cx="110799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해파리</a:t>
            </a:r>
          </a:p>
          <a:p>
            <a:r>
              <a:rPr lang="ko-KR" altLang="en-US" dirty="0" err="1" smtClean="0"/>
              <a:t>미더덕</a:t>
            </a:r>
            <a:endParaRPr lang="ko-KR" altLang="en-US" dirty="0" smtClean="0"/>
          </a:p>
          <a:p>
            <a:r>
              <a:rPr lang="ko-KR" altLang="en-US" dirty="0" smtClean="0"/>
              <a:t>굴</a:t>
            </a:r>
          </a:p>
          <a:p>
            <a:r>
              <a:rPr lang="ko-KR" altLang="en-US" dirty="0" smtClean="0"/>
              <a:t>조개</a:t>
            </a:r>
          </a:p>
          <a:p>
            <a:r>
              <a:rPr lang="ko-KR" altLang="en-US" dirty="0" smtClean="0"/>
              <a:t>꽁치</a:t>
            </a:r>
          </a:p>
          <a:p>
            <a:r>
              <a:rPr lang="ko-KR" altLang="en-US" dirty="0" smtClean="0"/>
              <a:t>갈치</a:t>
            </a:r>
          </a:p>
          <a:p>
            <a:r>
              <a:rPr lang="ko-KR" altLang="en-US" dirty="0" err="1" smtClean="0"/>
              <a:t>짱뚱어</a:t>
            </a:r>
            <a:endParaRPr lang="ko-KR" altLang="en-US" dirty="0" smtClean="0"/>
          </a:p>
          <a:p>
            <a:r>
              <a:rPr lang="ko-KR" altLang="en-US" dirty="0" smtClean="0"/>
              <a:t>미꾸라지</a:t>
            </a:r>
          </a:p>
          <a:p>
            <a:r>
              <a:rPr lang="ko-KR" altLang="en-US" dirty="0" smtClean="0"/>
              <a:t>메기</a:t>
            </a:r>
          </a:p>
          <a:p>
            <a:r>
              <a:rPr lang="ko-KR" altLang="en-US" dirty="0" smtClean="0"/>
              <a:t>새우</a:t>
            </a:r>
          </a:p>
          <a:p>
            <a:r>
              <a:rPr lang="ko-KR" altLang="en-US" dirty="0" smtClean="0"/>
              <a:t>가재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4667" y="-1"/>
            <a:ext cx="1107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해삼</a:t>
            </a:r>
            <a:endParaRPr lang="en-US" altLang="ko-KR" dirty="0" smtClean="0"/>
          </a:p>
          <a:p>
            <a:r>
              <a:rPr lang="ko-KR" altLang="en-US" dirty="0" smtClean="0"/>
              <a:t>불가사리</a:t>
            </a:r>
            <a:endParaRPr lang="en-US" altLang="ko-KR" dirty="0" smtClean="0"/>
          </a:p>
          <a:p>
            <a:r>
              <a:rPr lang="ko-KR" altLang="en-US" dirty="0" smtClean="0"/>
              <a:t>성게</a:t>
            </a:r>
            <a:endParaRPr lang="en-US" altLang="ko-KR" dirty="0" smtClean="0"/>
          </a:p>
          <a:p>
            <a:r>
              <a:rPr lang="ko-KR" altLang="en-US" dirty="0" err="1" smtClean="0"/>
              <a:t>개불</a:t>
            </a:r>
            <a:endParaRPr lang="en-US" altLang="ko-KR" dirty="0" smtClean="0"/>
          </a:p>
          <a:p>
            <a:r>
              <a:rPr lang="ko-KR" altLang="en-US" dirty="0" smtClean="0"/>
              <a:t>말미잘</a:t>
            </a:r>
            <a:endParaRPr lang="en-US" altLang="ko-KR" dirty="0" smtClean="0"/>
          </a:p>
          <a:p>
            <a:r>
              <a:rPr lang="ko-KR" altLang="en-US" dirty="0" err="1" smtClean="0"/>
              <a:t>미더덕</a:t>
            </a:r>
            <a:endParaRPr lang="ko-KR" alt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638675" y="0"/>
            <a:ext cx="110799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다금바리</a:t>
            </a:r>
            <a:endParaRPr lang="ko-KR" altLang="en-US" dirty="0" smtClean="0"/>
          </a:p>
          <a:p>
            <a:r>
              <a:rPr lang="ko-KR" altLang="en-US" dirty="0" smtClean="0"/>
              <a:t>방어</a:t>
            </a:r>
          </a:p>
          <a:p>
            <a:r>
              <a:rPr lang="ko-KR" altLang="en-US" dirty="0" smtClean="0"/>
              <a:t>참돔</a:t>
            </a:r>
          </a:p>
          <a:p>
            <a:r>
              <a:rPr lang="ko-KR" altLang="en-US" dirty="0" smtClean="0"/>
              <a:t>숭어</a:t>
            </a:r>
          </a:p>
          <a:p>
            <a:r>
              <a:rPr lang="ko-KR" altLang="en-US" dirty="0" smtClean="0"/>
              <a:t>농어</a:t>
            </a:r>
          </a:p>
          <a:p>
            <a:r>
              <a:rPr lang="ko-KR" altLang="en-US" dirty="0" smtClean="0"/>
              <a:t>고등어</a:t>
            </a:r>
          </a:p>
          <a:p>
            <a:r>
              <a:rPr lang="ko-KR" altLang="en-US" dirty="0" smtClean="0"/>
              <a:t>도다리</a:t>
            </a:r>
          </a:p>
          <a:p>
            <a:r>
              <a:rPr lang="ko-KR" altLang="en-US" dirty="0" err="1" smtClean="0"/>
              <a:t>노래미</a:t>
            </a:r>
            <a:endParaRPr lang="ko-KR" altLang="en-US" dirty="0" smtClean="0"/>
          </a:p>
          <a:p>
            <a:r>
              <a:rPr lang="ko-KR" altLang="en-US" dirty="0" smtClean="0"/>
              <a:t>우럭</a:t>
            </a:r>
            <a:endParaRPr lang="en-US" altLang="ko-KR" dirty="0" smtClean="0"/>
          </a:p>
          <a:p>
            <a:r>
              <a:rPr lang="ko-KR" altLang="en-US" dirty="0" smtClean="0"/>
              <a:t>전어</a:t>
            </a:r>
            <a:endParaRPr lang="en-US" altLang="ko-KR" dirty="0" smtClean="0"/>
          </a:p>
          <a:p>
            <a:r>
              <a:rPr lang="ko-KR" altLang="en-US" dirty="0" smtClean="0"/>
              <a:t>꽁치</a:t>
            </a:r>
            <a:endParaRPr lang="en-US" altLang="ko-KR" dirty="0" smtClean="0"/>
          </a:p>
          <a:p>
            <a:r>
              <a:rPr lang="ko-KR" altLang="en-US" dirty="0" smtClean="0"/>
              <a:t>갈치</a:t>
            </a:r>
            <a:endParaRPr lang="en-US" altLang="ko-KR" dirty="0" smtClean="0"/>
          </a:p>
          <a:p>
            <a:r>
              <a:rPr lang="ko-KR" altLang="en-US" dirty="0" smtClean="0"/>
              <a:t>병어</a:t>
            </a:r>
            <a:endParaRPr lang="en-US" altLang="ko-KR" dirty="0" smtClean="0"/>
          </a:p>
          <a:p>
            <a:r>
              <a:rPr lang="ko-KR" altLang="en-US" smtClean="0"/>
              <a:t>볼락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746671" y="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오징어</a:t>
            </a:r>
            <a:endParaRPr lang="en-US" altLang="ko-KR" dirty="0" smtClean="0"/>
          </a:p>
          <a:p>
            <a:r>
              <a:rPr lang="ko-KR" altLang="en-US" dirty="0" smtClean="0"/>
              <a:t>문어</a:t>
            </a:r>
            <a:endParaRPr lang="en-US" altLang="ko-KR" dirty="0" smtClean="0"/>
          </a:p>
          <a:p>
            <a:r>
              <a:rPr lang="ko-KR" altLang="en-US" dirty="0" err="1" smtClean="0"/>
              <a:t>갑오징어</a:t>
            </a:r>
            <a:endParaRPr lang="en-US" altLang="ko-KR" dirty="0" smtClean="0"/>
          </a:p>
          <a:p>
            <a:r>
              <a:rPr lang="ko-KR" altLang="en-US" smtClean="0"/>
              <a:t>해파리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962663" y="-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해마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08994" y="0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</a:t>
            </a:r>
            <a:endParaRPr lang="en-US" altLang="ko-KR" dirty="0" smtClean="0"/>
          </a:p>
          <a:p>
            <a:r>
              <a:rPr lang="ko-KR" altLang="en-US" dirty="0" smtClean="0"/>
              <a:t>새우</a:t>
            </a:r>
          </a:p>
          <a:p>
            <a:r>
              <a:rPr lang="ko-KR" altLang="en-US" dirty="0" smtClean="0"/>
              <a:t>가재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77350" y="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굴</a:t>
            </a:r>
          </a:p>
          <a:p>
            <a:r>
              <a:rPr lang="ko-KR" altLang="en-US" dirty="0" smtClean="0"/>
              <a:t>조개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54513" y="-1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짱뚱어</a:t>
            </a:r>
            <a:endParaRPr lang="en-US" altLang="ko-KR" dirty="0" smtClean="0"/>
          </a:p>
          <a:p>
            <a:r>
              <a:rPr lang="ko-KR" altLang="en-US" smtClean="0"/>
              <a:t>미꾸라지</a:t>
            </a:r>
            <a:endParaRPr lang="ko-KR" altLang="en-US" dirty="0" smtClean="0"/>
          </a:p>
          <a:p>
            <a:r>
              <a:rPr lang="ko-KR" altLang="en-US" dirty="0" smtClean="0"/>
              <a:t>메기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81853" y="923329"/>
            <a:ext cx="3110147" cy="7571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우럭 타이틀 </a:t>
            </a:r>
            <a:r>
              <a:rPr lang="en-US" altLang="ko-KR" dirty="0" smtClean="0"/>
              <a:t>– </a:t>
            </a:r>
          </a:p>
          <a:p>
            <a:r>
              <a:rPr lang="ko-KR" altLang="en-US" dirty="0" smtClean="0"/>
              <a:t>우럭이 막 우럭</a:t>
            </a:r>
            <a:endParaRPr lang="en-US" altLang="ko-KR" dirty="0" smtClean="0"/>
          </a:p>
          <a:p>
            <a:r>
              <a:rPr lang="ko-KR" altLang="en-US" dirty="0" err="1" smtClean="0"/>
              <a:t>광광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우럭따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고등어 타이틀 </a:t>
            </a:r>
            <a:r>
              <a:rPr lang="en-US" altLang="ko-KR" dirty="0" smtClean="0"/>
              <a:t>– </a:t>
            </a:r>
          </a:p>
          <a:p>
            <a:r>
              <a:rPr lang="en-US" altLang="ko-KR" dirty="0" smtClean="0"/>
              <a:t>D.H.A</a:t>
            </a:r>
            <a:r>
              <a:rPr lang="ko-KR" altLang="en-US" smtClean="0"/>
              <a:t>의 제왕</a:t>
            </a:r>
            <a:endParaRPr lang="en-US" altLang="ko-KR" dirty="0" smtClean="0"/>
          </a:p>
          <a:p>
            <a:r>
              <a:rPr lang="ko-KR" altLang="en-US" dirty="0" smtClean="0"/>
              <a:t>미세먼지</a:t>
            </a:r>
            <a:endParaRPr lang="en-US" altLang="ko-KR" dirty="0" smtClean="0"/>
          </a:p>
          <a:p>
            <a:r>
              <a:rPr lang="ko-KR" altLang="en-US" dirty="0" smtClean="0"/>
              <a:t>고등</a:t>
            </a:r>
            <a:r>
              <a:rPr lang="ko-KR" altLang="en-US" sz="1050" dirty="0" smtClean="0"/>
              <a:t>어</a:t>
            </a:r>
            <a:r>
              <a:rPr lang="ko-KR" altLang="en-US" dirty="0" smtClean="0"/>
              <a:t>학교 신입생</a:t>
            </a:r>
            <a:endParaRPr lang="en-US" altLang="ko-KR" dirty="0" smtClean="0"/>
          </a:p>
          <a:p>
            <a:r>
              <a:rPr lang="ko-KR" altLang="en-US" dirty="0" smtClean="0"/>
              <a:t>고등</a:t>
            </a:r>
            <a:r>
              <a:rPr lang="ko-KR" altLang="en-US" sz="1050" dirty="0" smtClean="0"/>
              <a:t>어</a:t>
            </a:r>
            <a:r>
              <a:rPr lang="ko-KR" altLang="en-US" dirty="0" smtClean="0"/>
              <a:t>학교 재학생</a:t>
            </a:r>
            <a:endParaRPr lang="en-US" altLang="ko-KR" dirty="0" smtClean="0"/>
          </a:p>
          <a:p>
            <a:r>
              <a:rPr lang="ko-KR" altLang="en-US" dirty="0" smtClean="0"/>
              <a:t>고등</a:t>
            </a:r>
            <a:r>
              <a:rPr lang="ko-KR" altLang="en-US" sz="1050" dirty="0" smtClean="0"/>
              <a:t>어</a:t>
            </a:r>
            <a:r>
              <a:rPr lang="ko-KR" altLang="en-US" dirty="0" smtClean="0"/>
              <a:t>학교 졸업생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조기 타이틀 </a:t>
            </a:r>
            <a:r>
              <a:rPr lang="en-US" altLang="ko-KR" dirty="0" smtClean="0"/>
              <a:t>– </a:t>
            </a:r>
          </a:p>
          <a:p>
            <a:r>
              <a:rPr lang="ko-KR" altLang="en-US" dirty="0" smtClean="0"/>
              <a:t>조기</a:t>
            </a:r>
            <a:r>
              <a:rPr lang="en-US" altLang="ko-KR" dirty="0" smtClean="0"/>
              <a:t>, </a:t>
            </a:r>
            <a:r>
              <a:rPr lang="ko-KR" altLang="en-US" smtClean="0"/>
              <a:t>조기다 놔둬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조기</a:t>
            </a:r>
            <a:r>
              <a:rPr lang="en-US" altLang="ko-KR" dirty="0" smtClean="0"/>
              <a:t>…</a:t>
            </a:r>
            <a:r>
              <a:rPr lang="ko-KR" altLang="en-US" smtClean="0"/>
              <a:t> 조기 퇴근하겠습니다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새우 타이틀 </a:t>
            </a:r>
            <a:r>
              <a:rPr lang="en-US" altLang="ko-KR" dirty="0" smtClean="0"/>
              <a:t>- </a:t>
            </a:r>
          </a:p>
          <a:p>
            <a:r>
              <a:rPr lang="ko-KR" altLang="en-US" dirty="0" smtClean="0"/>
              <a:t>여기 </a:t>
            </a:r>
            <a:r>
              <a:rPr lang="ko-KR" altLang="en-US" dirty="0" err="1" smtClean="0"/>
              <a:t>있새우</a:t>
            </a:r>
            <a:endParaRPr lang="en-US" altLang="ko-KR" dirty="0" smtClean="0"/>
          </a:p>
          <a:p>
            <a:r>
              <a:rPr lang="ko-KR" altLang="en-US" dirty="0" err="1" smtClean="0"/>
              <a:t>뒤집우새우</a:t>
            </a:r>
            <a:endParaRPr lang="en-US" altLang="ko-KR" dirty="0" smtClean="0"/>
          </a:p>
          <a:p>
            <a:r>
              <a:rPr lang="ko-KR" altLang="en-US" dirty="0" err="1" smtClean="0"/>
              <a:t>새우하면</a:t>
            </a:r>
            <a:r>
              <a:rPr lang="ko-KR" altLang="en-US" dirty="0" smtClean="0"/>
              <a:t> 깡</a:t>
            </a:r>
            <a:r>
              <a:rPr lang="en-US" altLang="ko-KR" dirty="0" smtClean="0"/>
              <a:t>!</a:t>
            </a:r>
          </a:p>
          <a:p>
            <a:r>
              <a:rPr lang="ko-KR" altLang="en-US" dirty="0" err="1" smtClean="0"/>
              <a:t>대하철엔</a:t>
            </a:r>
            <a:r>
              <a:rPr lang="ko-KR" altLang="en-US" dirty="0" smtClean="0"/>
              <a:t> 대하드라마</a:t>
            </a:r>
            <a:endParaRPr lang="en-US" altLang="ko-KR" dirty="0" smtClean="0"/>
          </a:p>
          <a:p>
            <a:r>
              <a:rPr lang="ko-KR" altLang="en-US" dirty="0" smtClean="0"/>
              <a:t>새우를 새우세요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해삼 </a:t>
            </a:r>
            <a:r>
              <a:rPr lang="en-US" altLang="ko-KR" dirty="0" smtClean="0"/>
              <a:t>- </a:t>
            </a:r>
          </a:p>
          <a:p>
            <a:r>
              <a:rPr lang="ko-KR" altLang="en-US" dirty="0" smtClean="0"/>
              <a:t>해삼의 하루</a:t>
            </a:r>
            <a:endParaRPr lang="en-US" altLang="ko-KR" dirty="0" smtClean="0"/>
          </a:p>
          <a:p>
            <a:r>
              <a:rPr lang="ko-KR" altLang="en-US" dirty="0" smtClean="0"/>
              <a:t>해삼의 효능</a:t>
            </a:r>
            <a:endParaRPr lang="en-US" altLang="ko-KR" dirty="0" smtClean="0"/>
          </a:p>
          <a:p>
            <a:r>
              <a:rPr lang="ko-KR" altLang="en-US" dirty="0" smtClean="0"/>
              <a:t>해삼의 사랑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781063" y="4779586"/>
            <a:ext cx="8771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우럭</a:t>
            </a:r>
            <a:endParaRPr lang="en-US" altLang="ko-KR" dirty="0" smtClean="0"/>
          </a:p>
          <a:p>
            <a:r>
              <a:rPr lang="ko-KR" altLang="en-US" dirty="0" smtClean="0"/>
              <a:t>고등어</a:t>
            </a:r>
            <a:endParaRPr lang="en-US" altLang="ko-KR" dirty="0" smtClean="0"/>
          </a:p>
          <a:p>
            <a:r>
              <a:rPr lang="ko-KR" altLang="en-US" dirty="0" smtClean="0"/>
              <a:t>조기</a:t>
            </a:r>
            <a:endParaRPr lang="en-US" altLang="ko-KR" dirty="0" smtClean="0"/>
          </a:p>
          <a:p>
            <a:r>
              <a:rPr lang="ko-KR" altLang="en-US" dirty="0" smtClean="0"/>
              <a:t>새우</a:t>
            </a:r>
            <a:endParaRPr lang="en-US" altLang="ko-KR" dirty="0" smtClean="0"/>
          </a:p>
          <a:p>
            <a:r>
              <a:rPr lang="ko-KR" altLang="en-US" smtClean="0"/>
              <a:t>해삼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0" y="104311"/>
            <a:ext cx="11707859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42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4283" y="220457"/>
            <a:ext cx="4477083" cy="1206066"/>
            <a:chOff x="1593033" y="5706857"/>
            <a:chExt cx="4477083" cy="120606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619698" y="6067425"/>
              <a:ext cx="4273419" cy="744623"/>
            </a:xfrm>
            <a:prstGeom prst="roundRect">
              <a:avLst>
                <a:gd name="adj" fmla="val 3126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 smtClean="0"/>
                <a:t>타이틀명</a:t>
              </a:r>
              <a:endParaRPr lang="ko-KR" altLang="en-US" dirty="0"/>
            </a:p>
          </p:txBody>
        </p:sp>
        <p:pic>
          <p:nvPicPr>
            <p:cNvPr id="6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98" t="5385" r="21564" b="4769"/>
            <a:stretch/>
          </p:blipFill>
          <p:spPr bwMode="auto">
            <a:xfrm>
              <a:off x="1723506" y="5732257"/>
              <a:ext cx="674218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artoon shrimp - stock vector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26" t="21572" r="11540" b="26683"/>
            <a:stretch/>
          </p:blipFill>
          <p:spPr bwMode="auto">
            <a:xfrm>
              <a:off x="1593033" y="5798706"/>
              <a:ext cx="1462406" cy="111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9" t="5385" r="46871" b="4769"/>
            <a:stretch/>
          </p:blipFill>
          <p:spPr bwMode="auto">
            <a:xfrm>
              <a:off x="1953513" y="5732257"/>
              <a:ext cx="142876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9" t="5385" r="46871" b="4769"/>
            <a:stretch/>
          </p:blipFill>
          <p:spPr bwMode="auto">
            <a:xfrm>
              <a:off x="5255513" y="5706857"/>
              <a:ext cx="142876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sea rock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3" t="64043" r="68167" b="14228"/>
            <a:stretch/>
          </p:blipFill>
          <p:spPr bwMode="auto">
            <a:xfrm>
              <a:off x="5118388" y="6169522"/>
              <a:ext cx="865775" cy="725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Sorry, this guy was TOO irresistible not to pin :)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39" t="25384" r="28761" b="26615"/>
            <a:stretch/>
          </p:blipFill>
          <p:spPr bwMode="auto">
            <a:xfrm>
              <a:off x="5109893" y="5853058"/>
              <a:ext cx="960223" cy="79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9" t="5385" r="46871" b="4769"/>
            <a:stretch/>
          </p:blipFill>
          <p:spPr bwMode="auto">
            <a:xfrm>
              <a:off x="5865113" y="5732257"/>
              <a:ext cx="142876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642" y="2195009"/>
            <a:ext cx="4098545" cy="1035577"/>
          </a:xfrm>
          <a:prstGeom prst="rect">
            <a:avLst/>
          </a:prstGeom>
        </p:spPr>
      </p:pic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372" y="3685794"/>
            <a:ext cx="37338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6856612" y="476250"/>
            <a:ext cx="4274011" cy="849398"/>
            <a:chOff x="6856612" y="476250"/>
            <a:chExt cx="4274011" cy="849398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6857204" y="581025"/>
              <a:ext cx="4273419" cy="744623"/>
            </a:xfrm>
            <a:prstGeom prst="roundRect">
              <a:avLst>
                <a:gd name="adj" fmla="val 3126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 smtClean="0"/>
                <a:t>타이틀명</a:t>
              </a:r>
              <a:endParaRPr lang="ko-KR" altLang="en-US" dirty="0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6856612" y="476250"/>
              <a:ext cx="887229" cy="812800"/>
              <a:chOff x="5391150" y="1485784"/>
              <a:chExt cx="1247792" cy="1143116"/>
            </a:xfrm>
          </p:grpSpPr>
          <p:pic>
            <p:nvPicPr>
              <p:cNvPr id="29" name="Picture 4" descr="ê´ë ¨ ì´ë¯¸ì§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12770">
                <a:off x="5489430" y="1485784"/>
                <a:ext cx="949885" cy="987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자유형 29"/>
              <p:cNvSpPr/>
              <p:nvPr/>
            </p:nvSpPr>
            <p:spPr>
              <a:xfrm>
                <a:off x="5401685" y="2006600"/>
                <a:ext cx="1195965" cy="622300"/>
              </a:xfrm>
              <a:custGeom>
                <a:avLst/>
                <a:gdLst>
                  <a:gd name="connsiteX0" fmla="*/ 8515 w 1195965"/>
                  <a:gd name="connsiteY0" fmla="*/ 146050 h 622300"/>
                  <a:gd name="connsiteX1" fmla="*/ 65665 w 1195965"/>
                  <a:gd name="connsiteY1" fmla="*/ 133350 h 622300"/>
                  <a:gd name="connsiteX2" fmla="*/ 78365 w 1195965"/>
                  <a:gd name="connsiteY2" fmla="*/ 114300 h 622300"/>
                  <a:gd name="connsiteX3" fmla="*/ 97415 w 1195965"/>
                  <a:gd name="connsiteY3" fmla="*/ 101600 h 622300"/>
                  <a:gd name="connsiteX4" fmla="*/ 122815 w 1195965"/>
                  <a:gd name="connsiteY4" fmla="*/ 63500 h 622300"/>
                  <a:gd name="connsiteX5" fmla="*/ 160915 w 1195965"/>
                  <a:gd name="connsiteY5" fmla="*/ 44450 h 622300"/>
                  <a:gd name="connsiteX6" fmla="*/ 199015 w 1195965"/>
                  <a:gd name="connsiteY6" fmla="*/ 31750 h 622300"/>
                  <a:gd name="connsiteX7" fmla="*/ 218065 w 1195965"/>
                  <a:gd name="connsiteY7" fmla="*/ 19050 h 622300"/>
                  <a:gd name="connsiteX8" fmla="*/ 300615 w 1195965"/>
                  <a:gd name="connsiteY8" fmla="*/ 6350 h 622300"/>
                  <a:gd name="connsiteX9" fmla="*/ 427615 w 1195965"/>
                  <a:gd name="connsiteY9" fmla="*/ 12700 h 622300"/>
                  <a:gd name="connsiteX10" fmla="*/ 516515 w 1195965"/>
                  <a:gd name="connsiteY10" fmla="*/ 25400 h 622300"/>
                  <a:gd name="connsiteX11" fmla="*/ 522865 w 1195965"/>
                  <a:gd name="connsiteY11" fmla="*/ 44450 h 622300"/>
                  <a:gd name="connsiteX12" fmla="*/ 554615 w 1195965"/>
                  <a:gd name="connsiteY12" fmla="*/ 50800 h 622300"/>
                  <a:gd name="connsiteX13" fmla="*/ 573665 w 1195965"/>
                  <a:gd name="connsiteY13" fmla="*/ 57150 h 622300"/>
                  <a:gd name="connsiteX14" fmla="*/ 592715 w 1195965"/>
                  <a:gd name="connsiteY14" fmla="*/ 69850 h 622300"/>
                  <a:gd name="connsiteX15" fmla="*/ 630815 w 1195965"/>
                  <a:gd name="connsiteY15" fmla="*/ 82550 h 622300"/>
                  <a:gd name="connsiteX16" fmla="*/ 668915 w 1195965"/>
                  <a:gd name="connsiteY16" fmla="*/ 95250 h 622300"/>
                  <a:gd name="connsiteX17" fmla="*/ 726065 w 1195965"/>
                  <a:gd name="connsiteY17" fmla="*/ 114300 h 622300"/>
                  <a:gd name="connsiteX18" fmla="*/ 745115 w 1195965"/>
                  <a:gd name="connsiteY18" fmla="*/ 120650 h 622300"/>
                  <a:gd name="connsiteX19" fmla="*/ 954665 w 1195965"/>
                  <a:gd name="connsiteY19" fmla="*/ 114300 h 622300"/>
                  <a:gd name="connsiteX20" fmla="*/ 1011815 w 1195965"/>
                  <a:gd name="connsiteY20" fmla="*/ 82550 h 622300"/>
                  <a:gd name="connsiteX21" fmla="*/ 1030865 w 1195965"/>
                  <a:gd name="connsiteY21" fmla="*/ 76200 h 622300"/>
                  <a:gd name="connsiteX22" fmla="*/ 1062615 w 1195965"/>
                  <a:gd name="connsiteY22" fmla="*/ 50800 h 622300"/>
                  <a:gd name="connsiteX23" fmla="*/ 1100715 w 1195965"/>
                  <a:gd name="connsiteY23" fmla="*/ 25400 h 622300"/>
                  <a:gd name="connsiteX24" fmla="*/ 1157865 w 1195965"/>
                  <a:gd name="connsiteY24" fmla="*/ 0 h 622300"/>
                  <a:gd name="connsiteX25" fmla="*/ 1183265 w 1195965"/>
                  <a:gd name="connsiteY25" fmla="*/ 6350 h 622300"/>
                  <a:gd name="connsiteX26" fmla="*/ 1189615 w 1195965"/>
                  <a:gd name="connsiteY26" fmla="*/ 25400 h 622300"/>
                  <a:gd name="connsiteX27" fmla="*/ 1195965 w 1195965"/>
                  <a:gd name="connsiteY27" fmla="*/ 95250 h 622300"/>
                  <a:gd name="connsiteX28" fmla="*/ 1189615 w 1195965"/>
                  <a:gd name="connsiteY28" fmla="*/ 317500 h 622300"/>
                  <a:gd name="connsiteX29" fmla="*/ 1176915 w 1195965"/>
                  <a:gd name="connsiteY29" fmla="*/ 336550 h 622300"/>
                  <a:gd name="connsiteX30" fmla="*/ 1164215 w 1195965"/>
                  <a:gd name="connsiteY30" fmla="*/ 381000 h 622300"/>
                  <a:gd name="connsiteX31" fmla="*/ 1126115 w 1195965"/>
                  <a:gd name="connsiteY31" fmla="*/ 406400 h 622300"/>
                  <a:gd name="connsiteX32" fmla="*/ 1094365 w 1195965"/>
                  <a:gd name="connsiteY32" fmla="*/ 450850 h 622300"/>
                  <a:gd name="connsiteX33" fmla="*/ 1056265 w 1195965"/>
                  <a:gd name="connsiteY33" fmla="*/ 476250 h 622300"/>
                  <a:gd name="connsiteX34" fmla="*/ 1043565 w 1195965"/>
                  <a:gd name="connsiteY34" fmla="*/ 495300 h 622300"/>
                  <a:gd name="connsiteX35" fmla="*/ 1024515 w 1195965"/>
                  <a:gd name="connsiteY35" fmla="*/ 508000 h 622300"/>
                  <a:gd name="connsiteX36" fmla="*/ 980065 w 1195965"/>
                  <a:gd name="connsiteY36" fmla="*/ 533400 h 622300"/>
                  <a:gd name="connsiteX37" fmla="*/ 922915 w 1195965"/>
                  <a:gd name="connsiteY37" fmla="*/ 577850 h 622300"/>
                  <a:gd name="connsiteX38" fmla="*/ 840365 w 1195965"/>
                  <a:gd name="connsiteY38" fmla="*/ 603250 h 622300"/>
                  <a:gd name="connsiteX39" fmla="*/ 776865 w 1195965"/>
                  <a:gd name="connsiteY39" fmla="*/ 609600 h 622300"/>
                  <a:gd name="connsiteX40" fmla="*/ 675265 w 1195965"/>
                  <a:gd name="connsiteY40" fmla="*/ 622300 h 622300"/>
                  <a:gd name="connsiteX41" fmla="*/ 510165 w 1195965"/>
                  <a:gd name="connsiteY41" fmla="*/ 615950 h 622300"/>
                  <a:gd name="connsiteX42" fmla="*/ 478415 w 1195965"/>
                  <a:gd name="connsiteY42" fmla="*/ 609600 h 622300"/>
                  <a:gd name="connsiteX43" fmla="*/ 433965 w 1195965"/>
                  <a:gd name="connsiteY43" fmla="*/ 603250 h 622300"/>
                  <a:gd name="connsiteX44" fmla="*/ 402215 w 1195965"/>
                  <a:gd name="connsiteY44" fmla="*/ 596900 h 622300"/>
                  <a:gd name="connsiteX45" fmla="*/ 345065 w 1195965"/>
                  <a:gd name="connsiteY45" fmla="*/ 590550 h 622300"/>
                  <a:gd name="connsiteX46" fmla="*/ 287915 w 1195965"/>
                  <a:gd name="connsiteY46" fmla="*/ 577850 h 622300"/>
                  <a:gd name="connsiteX47" fmla="*/ 249815 w 1195965"/>
                  <a:gd name="connsiteY47" fmla="*/ 565150 h 622300"/>
                  <a:gd name="connsiteX48" fmla="*/ 230765 w 1195965"/>
                  <a:gd name="connsiteY48" fmla="*/ 552450 h 622300"/>
                  <a:gd name="connsiteX49" fmla="*/ 211715 w 1195965"/>
                  <a:gd name="connsiteY49" fmla="*/ 533400 h 622300"/>
                  <a:gd name="connsiteX50" fmla="*/ 192665 w 1195965"/>
                  <a:gd name="connsiteY50" fmla="*/ 527050 h 622300"/>
                  <a:gd name="connsiteX51" fmla="*/ 148215 w 1195965"/>
                  <a:gd name="connsiteY51" fmla="*/ 476250 h 622300"/>
                  <a:gd name="connsiteX52" fmla="*/ 116465 w 1195965"/>
                  <a:gd name="connsiteY52" fmla="*/ 425450 h 622300"/>
                  <a:gd name="connsiteX53" fmla="*/ 103765 w 1195965"/>
                  <a:gd name="connsiteY53" fmla="*/ 406400 h 622300"/>
                  <a:gd name="connsiteX54" fmla="*/ 84715 w 1195965"/>
                  <a:gd name="connsiteY54" fmla="*/ 393700 h 622300"/>
                  <a:gd name="connsiteX55" fmla="*/ 72015 w 1195965"/>
                  <a:gd name="connsiteY55" fmla="*/ 355600 h 622300"/>
                  <a:gd name="connsiteX56" fmla="*/ 65665 w 1195965"/>
                  <a:gd name="connsiteY56" fmla="*/ 336550 h 622300"/>
                  <a:gd name="connsiteX57" fmla="*/ 59315 w 1195965"/>
                  <a:gd name="connsiteY57" fmla="*/ 317500 h 622300"/>
                  <a:gd name="connsiteX58" fmla="*/ 33915 w 1195965"/>
                  <a:gd name="connsiteY58" fmla="*/ 279400 h 622300"/>
                  <a:gd name="connsiteX59" fmla="*/ 21215 w 1195965"/>
                  <a:gd name="connsiteY59" fmla="*/ 241300 h 622300"/>
                  <a:gd name="connsiteX60" fmla="*/ 14865 w 1195965"/>
                  <a:gd name="connsiteY60" fmla="*/ 222250 h 622300"/>
                  <a:gd name="connsiteX61" fmla="*/ 2165 w 1195965"/>
                  <a:gd name="connsiteY61" fmla="*/ 203200 h 622300"/>
                  <a:gd name="connsiteX62" fmla="*/ 8515 w 1195965"/>
                  <a:gd name="connsiteY62" fmla="*/ 146050 h 62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195965" h="622300">
                    <a:moveTo>
                      <a:pt x="8515" y="146050"/>
                    </a:moveTo>
                    <a:cubicBezTo>
                      <a:pt x="19098" y="134408"/>
                      <a:pt x="57438" y="139932"/>
                      <a:pt x="65665" y="133350"/>
                    </a:cubicBezTo>
                    <a:cubicBezTo>
                      <a:pt x="71624" y="128582"/>
                      <a:pt x="72969" y="119696"/>
                      <a:pt x="78365" y="114300"/>
                    </a:cubicBezTo>
                    <a:cubicBezTo>
                      <a:pt x="83761" y="108904"/>
                      <a:pt x="91065" y="105833"/>
                      <a:pt x="97415" y="101600"/>
                    </a:cubicBezTo>
                    <a:cubicBezTo>
                      <a:pt x="105882" y="88900"/>
                      <a:pt x="108335" y="68327"/>
                      <a:pt x="122815" y="63500"/>
                    </a:cubicBezTo>
                    <a:cubicBezTo>
                      <a:pt x="192290" y="40342"/>
                      <a:pt x="87057" y="77276"/>
                      <a:pt x="160915" y="44450"/>
                    </a:cubicBezTo>
                    <a:cubicBezTo>
                      <a:pt x="173148" y="39013"/>
                      <a:pt x="187876" y="39176"/>
                      <a:pt x="199015" y="31750"/>
                    </a:cubicBezTo>
                    <a:cubicBezTo>
                      <a:pt x="205365" y="27517"/>
                      <a:pt x="210919" y="21730"/>
                      <a:pt x="218065" y="19050"/>
                    </a:cubicBezTo>
                    <a:cubicBezTo>
                      <a:pt x="232610" y="13596"/>
                      <a:pt x="292767" y="7331"/>
                      <a:pt x="300615" y="6350"/>
                    </a:cubicBezTo>
                    <a:lnTo>
                      <a:pt x="427615" y="12700"/>
                    </a:lnTo>
                    <a:cubicBezTo>
                      <a:pt x="496619" y="17152"/>
                      <a:pt x="477436" y="12374"/>
                      <a:pt x="516515" y="25400"/>
                    </a:cubicBezTo>
                    <a:cubicBezTo>
                      <a:pt x="518632" y="31750"/>
                      <a:pt x="517296" y="40737"/>
                      <a:pt x="522865" y="44450"/>
                    </a:cubicBezTo>
                    <a:cubicBezTo>
                      <a:pt x="531845" y="50437"/>
                      <a:pt x="544144" y="48182"/>
                      <a:pt x="554615" y="50800"/>
                    </a:cubicBezTo>
                    <a:cubicBezTo>
                      <a:pt x="561109" y="52423"/>
                      <a:pt x="567678" y="54157"/>
                      <a:pt x="573665" y="57150"/>
                    </a:cubicBezTo>
                    <a:cubicBezTo>
                      <a:pt x="580491" y="60563"/>
                      <a:pt x="585741" y="66750"/>
                      <a:pt x="592715" y="69850"/>
                    </a:cubicBezTo>
                    <a:cubicBezTo>
                      <a:pt x="604948" y="75287"/>
                      <a:pt x="618115" y="78317"/>
                      <a:pt x="630815" y="82550"/>
                    </a:cubicBezTo>
                    <a:lnTo>
                      <a:pt x="668915" y="95250"/>
                    </a:lnTo>
                    <a:lnTo>
                      <a:pt x="726065" y="114300"/>
                    </a:lnTo>
                    <a:lnTo>
                      <a:pt x="745115" y="120650"/>
                    </a:lnTo>
                    <a:cubicBezTo>
                      <a:pt x="814965" y="118533"/>
                      <a:pt x="884891" y="118176"/>
                      <a:pt x="954665" y="114300"/>
                    </a:cubicBezTo>
                    <a:cubicBezTo>
                      <a:pt x="977645" y="113023"/>
                      <a:pt x="992203" y="89087"/>
                      <a:pt x="1011815" y="82550"/>
                    </a:cubicBezTo>
                    <a:lnTo>
                      <a:pt x="1030865" y="76200"/>
                    </a:lnTo>
                    <a:cubicBezTo>
                      <a:pt x="1054331" y="41001"/>
                      <a:pt x="1030139" y="68842"/>
                      <a:pt x="1062615" y="50800"/>
                    </a:cubicBezTo>
                    <a:cubicBezTo>
                      <a:pt x="1075958" y="43387"/>
                      <a:pt x="1086235" y="30227"/>
                      <a:pt x="1100715" y="25400"/>
                    </a:cubicBezTo>
                    <a:cubicBezTo>
                      <a:pt x="1146055" y="10287"/>
                      <a:pt x="1127676" y="20126"/>
                      <a:pt x="1157865" y="0"/>
                    </a:cubicBezTo>
                    <a:cubicBezTo>
                      <a:pt x="1166332" y="2117"/>
                      <a:pt x="1176450" y="898"/>
                      <a:pt x="1183265" y="6350"/>
                    </a:cubicBezTo>
                    <a:cubicBezTo>
                      <a:pt x="1188492" y="10531"/>
                      <a:pt x="1188668" y="18774"/>
                      <a:pt x="1189615" y="25400"/>
                    </a:cubicBezTo>
                    <a:cubicBezTo>
                      <a:pt x="1192921" y="48544"/>
                      <a:pt x="1193848" y="71967"/>
                      <a:pt x="1195965" y="95250"/>
                    </a:cubicBezTo>
                    <a:cubicBezTo>
                      <a:pt x="1193848" y="169333"/>
                      <a:pt x="1195448" y="243616"/>
                      <a:pt x="1189615" y="317500"/>
                    </a:cubicBezTo>
                    <a:cubicBezTo>
                      <a:pt x="1189014" y="325108"/>
                      <a:pt x="1179921" y="329535"/>
                      <a:pt x="1176915" y="336550"/>
                    </a:cubicBezTo>
                    <a:cubicBezTo>
                      <a:pt x="1176791" y="336838"/>
                      <a:pt x="1167304" y="377911"/>
                      <a:pt x="1164215" y="381000"/>
                    </a:cubicBezTo>
                    <a:cubicBezTo>
                      <a:pt x="1153422" y="391793"/>
                      <a:pt x="1126115" y="406400"/>
                      <a:pt x="1126115" y="406400"/>
                    </a:cubicBezTo>
                    <a:cubicBezTo>
                      <a:pt x="1119937" y="415668"/>
                      <a:pt x="1100809" y="445122"/>
                      <a:pt x="1094365" y="450850"/>
                    </a:cubicBezTo>
                    <a:cubicBezTo>
                      <a:pt x="1082957" y="460991"/>
                      <a:pt x="1056265" y="476250"/>
                      <a:pt x="1056265" y="476250"/>
                    </a:cubicBezTo>
                    <a:cubicBezTo>
                      <a:pt x="1052032" y="482600"/>
                      <a:pt x="1048961" y="489904"/>
                      <a:pt x="1043565" y="495300"/>
                    </a:cubicBezTo>
                    <a:cubicBezTo>
                      <a:pt x="1038169" y="500696"/>
                      <a:pt x="1030725" y="503564"/>
                      <a:pt x="1024515" y="508000"/>
                    </a:cubicBezTo>
                    <a:cubicBezTo>
                      <a:pt x="990877" y="532027"/>
                      <a:pt x="1010979" y="523095"/>
                      <a:pt x="980065" y="533400"/>
                    </a:cubicBezTo>
                    <a:cubicBezTo>
                      <a:pt x="962139" y="551326"/>
                      <a:pt x="948233" y="567723"/>
                      <a:pt x="922915" y="577850"/>
                    </a:cubicBezTo>
                    <a:cubicBezTo>
                      <a:pt x="895157" y="588953"/>
                      <a:pt x="871294" y="600157"/>
                      <a:pt x="840365" y="603250"/>
                    </a:cubicBezTo>
                    <a:lnTo>
                      <a:pt x="776865" y="609600"/>
                    </a:lnTo>
                    <a:lnTo>
                      <a:pt x="675265" y="622300"/>
                    </a:lnTo>
                    <a:cubicBezTo>
                      <a:pt x="620232" y="620183"/>
                      <a:pt x="565125" y="619496"/>
                      <a:pt x="510165" y="615950"/>
                    </a:cubicBezTo>
                    <a:cubicBezTo>
                      <a:pt x="499394" y="615255"/>
                      <a:pt x="489061" y="611374"/>
                      <a:pt x="478415" y="609600"/>
                    </a:cubicBezTo>
                    <a:cubicBezTo>
                      <a:pt x="463652" y="607139"/>
                      <a:pt x="448728" y="605711"/>
                      <a:pt x="433965" y="603250"/>
                    </a:cubicBezTo>
                    <a:cubicBezTo>
                      <a:pt x="423319" y="601476"/>
                      <a:pt x="412899" y="598426"/>
                      <a:pt x="402215" y="596900"/>
                    </a:cubicBezTo>
                    <a:cubicBezTo>
                      <a:pt x="383240" y="594189"/>
                      <a:pt x="364115" y="592667"/>
                      <a:pt x="345065" y="590550"/>
                    </a:cubicBezTo>
                    <a:cubicBezTo>
                      <a:pt x="290561" y="572382"/>
                      <a:pt x="377320" y="600201"/>
                      <a:pt x="287915" y="577850"/>
                    </a:cubicBezTo>
                    <a:cubicBezTo>
                      <a:pt x="274928" y="574603"/>
                      <a:pt x="260954" y="572576"/>
                      <a:pt x="249815" y="565150"/>
                    </a:cubicBezTo>
                    <a:cubicBezTo>
                      <a:pt x="243465" y="560917"/>
                      <a:pt x="236628" y="557336"/>
                      <a:pt x="230765" y="552450"/>
                    </a:cubicBezTo>
                    <a:cubicBezTo>
                      <a:pt x="223866" y="546701"/>
                      <a:pt x="219187" y="538381"/>
                      <a:pt x="211715" y="533400"/>
                    </a:cubicBezTo>
                    <a:cubicBezTo>
                      <a:pt x="206146" y="529687"/>
                      <a:pt x="199015" y="529167"/>
                      <a:pt x="192665" y="527050"/>
                    </a:cubicBezTo>
                    <a:cubicBezTo>
                      <a:pt x="163032" y="482600"/>
                      <a:pt x="179965" y="497417"/>
                      <a:pt x="148215" y="476250"/>
                    </a:cubicBezTo>
                    <a:cubicBezTo>
                      <a:pt x="133102" y="430910"/>
                      <a:pt x="146654" y="445576"/>
                      <a:pt x="116465" y="425450"/>
                    </a:cubicBezTo>
                    <a:cubicBezTo>
                      <a:pt x="112232" y="419100"/>
                      <a:pt x="109161" y="411796"/>
                      <a:pt x="103765" y="406400"/>
                    </a:cubicBezTo>
                    <a:cubicBezTo>
                      <a:pt x="98369" y="401004"/>
                      <a:pt x="88760" y="400172"/>
                      <a:pt x="84715" y="393700"/>
                    </a:cubicBezTo>
                    <a:cubicBezTo>
                      <a:pt x="77620" y="382348"/>
                      <a:pt x="76248" y="368300"/>
                      <a:pt x="72015" y="355600"/>
                    </a:cubicBezTo>
                    <a:lnTo>
                      <a:pt x="65665" y="336550"/>
                    </a:lnTo>
                    <a:cubicBezTo>
                      <a:pt x="63548" y="330200"/>
                      <a:pt x="63028" y="323069"/>
                      <a:pt x="59315" y="317500"/>
                    </a:cubicBezTo>
                    <a:cubicBezTo>
                      <a:pt x="50848" y="304800"/>
                      <a:pt x="38742" y="293880"/>
                      <a:pt x="33915" y="279400"/>
                    </a:cubicBezTo>
                    <a:lnTo>
                      <a:pt x="21215" y="241300"/>
                    </a:lnTo>
                    <a:cubicBezTo>
                      <a:pt x="19098" y="234950"/>
                      <a:pt x="18578" y="227819"/>
                      <a:pt x="14865" y="222250"/>
                    </a:cubicBezTo>
                    <a:cubicBezTo>
                      <a:pt x="10632" y="215900"/>
                      <a:pt x="3420" y="210728"/>
                      <a:pt x="2165" y="203200"/>
                    </a:cubicBezTo>
                    <a:cubicBezTo>
                      <a:pt x="-967" y="184409"/>
                      <a:pt x="-2068" y="157692"/>
                      <a:pt x="8515" y="1460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5391150" y="1952625"/>
                <a:ext cx="1200167" cy="209550"/>
              </a:xfrm>
              <a:custGeom>
                <a:avLst/>
                <a:gdLst>
                  <a:gd name="connsiteX0" fmla="*/ 0 w 1200167"/>
                  <a:gd name="connsiteY0" fmla="*/ 209550 h 209550"/>
                  <a:gd name="connsiteX1" fmla="*/ 57150 w 1200167"/>
                  <a:gd name="connsiteY1" fmla="*/ 200025 h 209550"/>
                  <a:gd name="connsiteX2" fmla="*/ 95250 w 1200167"/>
                  <a:gd name="connsiteY2" fmla="*/ 133350 h 209550"/>
                  <a:gd name="connsiteX3" fmla="*/ 123825 w 1200167"/>
                  <a:gd name="connsiteY3" fmla="*/ 114300 h 209550"/>
                  <a:gd name="connsiteX4" fmla="*/ 209550 w 1200167"/>
                  <a:gd name="connsiteY4" fmla="*/ 47625 h 209550"/>
                  <a:gd name="connsiteX5" fmla="*/ 371475 w 1200167"/>
                  <a:gd name="connsiteY5" fmla="*/ 28575 h 209550"/>
                  <a:gd name="connsiteX6" fmla="*/ 476250 w 1200167"/>
                  <a:gd name="connsiteY6" fmla="*/ 38100 h 209550"/>
                  <a:gd name="connsiteX7" fmla="*/ 561975 w 1200167"/>
                  <a:gd name="connsiteY7" fmla="*/ 85725 h 209550"/>
                  <a:gd name="connsiteX8" fmla="*/ 590550 w 1200167"/>
                  <a:gd name="connsiteY8" fmla="*/ 104775 h 209550"/>
                  <a:gd name="connsiteX9" fmla="*/ 619125 w 1200167"/>
                  <a:gd name="connsiteY9" fmla="*/ 114300 h 209550"/>
                  <a:gd name="connsiteX10" fmla="*/ 704850 w 1200167"/>
                  <a:gd name="connsiteY10" fmla="*/ 152400 h 209550"/>
                  <a:gd name="connsiteX11" fmla="*/ 733425 w 1200167"/>
                  <a:gd name="connsiteY11" fmla="*/ 161925 h 209550"/>
                  <a:gd name="connsiteX12" fmla="*/ 876300 w 1200167"/>
                  <a:gd name="connsiteY12" fmla="*/ 152400 h 209550"/>
                  <a:gd name="connsiteX13" fmla="*/ 914400 w 1200167"/>
                  <a:gd name="connsiteY13" fmla="*/ 142875 h 209550"/>
                  <a:gd name="connsiteX14" fmla="*/ 962025 w 1200167"/>
                  <a:gd name="connsiteY14" fmla="*/ 133350 h 209550"/>
                  <a:gd name="connsiteX15" fmla="*/ 1057275 w 1200167"/>
                  <a:gd name="connsiteY15" fmla="*/ 85725 h 209550"/>
                  <a:gd name="connsiteX16" fmla="*/ 1085850 w 1200167"/>
                  <a:gd name="connsiteY16" fmla="*/ 76200 h 209550"/>
                  <a:gd name="connsiteX17" fmla="*/ 1114425 w 1200167"/>
                  <a:gd name="connsiteY17" fmla="*/ 57150 h 209550"/>
                  <a:gd name="connsiteX18" fmla="*/ 1143000 w 1200167"/>
                  <a:gd name="connsiteY18" fmla="*/ 47625 h 209550"/>
                  <a:gd name="connsiteX19" fmla="*/ 1200150 w 1200167"/>
                  <a:gd name="connsiteY19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00167" h="209550">
                    <a:moveTo>
                      <a:pt x="0" y="209550"/>
                    </a:moveTo>
                    <a:cubicBezTo>
                      <a:pt x="19050" y="206375"/>
                      <a:pt x="39876" y="208662"/>
                      <a:pt x="57150" y="200025"/>
                    </a:cubicBezTo>
                    <a:cubicBezTo>
                      <a:pt x="67880" y="194660"/>
                      <a:pt x="91169" y="138247"/>
                      <a:pt x="95250" y="133350"/>
                    </a:cubicBezTo>
                    <a:cubicBezTo>
                      <a:pt x="102579" y="124556"/>
                      <a:pt x="115031" y="121629"/>
                      <a:pt x="123825" y="114300"/>
                    </a:cubicBezTo>
                    <a:cubicBezTo>
                      <a:pt x="147449" y="94613"/>
                      <a:pt x="177124" y="50573"/>
                      <a:pt x="209550" y="47625"/>
                    </a:cubicBezTo>
                    <a:cubicBezTo>
                      <a:pt x="333558" y="36352"/>
                      <a:pt x="279733" y="43865"/>
                      <a:pt x="371475" y="28575"/>
                    </a:cubicBezTo>
                    <a:cubicBezTo>
                      <a:pt x="406400" y="31750"/>
                      <a:pt x="441533" y="33140"/>
                      <a:pt x="476250" y="38100"/>
                    </a:cubicBezTo>
                    <a:cubicBezTo>
                      <a:pt x="508256" y="42672"/>
                      <a:pt x="538177" y="69860"/>
                      <a:pt x="561975" y="85725"/>
                    </a:cubicBezTo>
                    <a:cubicBezTo>
                      <a:pt x="571500" y="92075"/>
                      <a:pt x="579690" y="101155"/>
                      <a:pt x="590550" y="104775"/>
                    </a:cubicBezTo>
                    <a:cubicBezTo>
                      <a:pt x="600075" y="107950"/>
                      <a:pt x="610145" y="109810"/>
                      <a:pt x="619125" y="114300"/>
                    </a:cubicBezTo>
                    <a:cubicBezTo>
                      <a:pt x="709691" y="159583"/>
                      <a:pt x="557408" y="103253"/>
                      <a:pt x="704850" y="152400"/>
                    </a:cubicBezTo>
                    <a:lnTo>
                      <a:pt x="733425" y="161925"/>
                    </a:lnTo>
                    <a:cubicBezTo>
                      <a:pt x="781050" y="158750"/>
                      <a:pt x="828832" y="157397"/>
                      <a:pt x="876300" y="152400"/>
                    </a:cubicBezTo>
                    <a:cubicBezTo>
                      <a:pt x="889319" y="151030"/>
                      <a:pt x="901621" y="145715"/>
                      <a:pt x="914400" y="142875"/>
                    </a:cubicBezTo>
                    <a:cubicBezTo>
                      <a:pt x="930204" y="139363"/>
                      <a:pt x="946150" y="136525"/>
                      <a:pt x="962025" y="133350"/>
                    </a:cubicBezTo>
                    <a:cubicBezTo>
                      <a:pt x="993775" y="117475"/>
                      <a:pt x="1023599" y="96950"/>
                      <a:pt x="1057275" y="85725"/>
                    </a:cubicBezTo>
                    <a:cubicBezTo>
                      <a:pt x="1066800" y="82550"/>
                      <a:pt x="1076870" y="80690"/>
                      <a:pt x="1085850" y="76200"/>
                    </a:cubicBezTo>
                    <a:cubicBezTo>
                      <a:pt x="1096089" y="71080"/>
                      <a:pt x="1104186" y="62270"/>
                      <a:pt x="1114425" y="57150"/>
                    </a:cubicBezTo>
                    <a:cubicBezTo>
                      <a:pt x="1123405" y="52660"/>
                      <a:pt x="1134223" y="52501"/>
                      <a:pt x="1143000" y="47625"/>
                    </a:cubicBezTo>
                    <a:cubicBezTo>
                      <a:pt x="1202792" y="14407"/>
                      <a:pt x="1200150" y="31499"/>
                      <a:pt x="1200150" y="0"/>
                    </a:cubicBezTo>
                  </a:path>
                </a:pathLst>
              </a:custGeom>
              <a:noFill/>
              <a:ln w="76200" cap="rnd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자유형 26"/>
              <p:cNvSpPr/>
              <p:nvPr/>
            </p:nvSpPr>
            <p:spPr>
              <a:xfrm>
                <a:off x="5400675" y="2152650"/>
                <a:ext cx="1200167" cy="209550"/>
              </a:xfrm>
              <a:custGeom>
                <a:avLst/>
                <a:gdLst>
                  <a:gd name="connsiteX0" fmla="*/ 0 w 1200167"/>
                  <a:gd name="connsiteY0" fmla="*/ 209550 h 209550"/>
                  <a:gd name="connsiteX1" fmla="*/ 57150 w 1200167"/>
                  <a:gd name="connsiteY1" fmla="*/ 200025 h 209550"/>
                  <a:gd name="connsiteX2" fmla="*/ 95250 w 1200167"/>
                  <a:gd name="connsiteY2" fmla="*/ 133350 h 209550"/>
                  <a:gd name="connsiteX3" fmla="*/ 123825 w 1200167"/>
                  <a:gd name="connsiteY3" fmla="*/ 114300 h 209550"/>
                  <a:gd name="connsiteX4" fmla="*/ 209550 w 1200167"/>
                  <a:gd name="connsiteY4" fmla="*/ 47625 h 209550"/>
                  <a:gd name="connsiteX5" fmla="*/ 371475 w 1200167"/>
                  <a:gd name="connsiteY5" fmla="*/ 28575 h 209550"/>
                  <a:gd name="connsiteX6" fmla="*/ 476250 w 1200167"/>
                  <a:gd name="connsiteY6" fmla="*/ 38100 h 209550"/>
                  <a:gd name="connsiteX7" fmla="*/ 561975 w 1200167"/>
                  <a:gd name="connsiteY7" fmla="*/ 85725 h 209550"/>
                  <a:gd name="connsiteX8" fmla="*/ 590550 w 1200167"/>
                  <a:gd name="connsiteY8" fmla="*/ 104775 h 209550"/>
                  <a:gd name="connsiteX9" fmla="*/ 619125 w 1200167"/>
                  <a:gd name="connsiteY9" fmla="*/ 114300 h 209550"/>
                  <a:gd name="connsiteX10" fmla="*/ 704850 w 1200167"/>
                  <a:gd name="connsiteY10" fmla="*/ 152400 h 209550"/>
                  <a:gd name="connsiteX11" fmla="*/ 733425 w 1200167"/>
                  <a:gd name="connsiteY11" fmla="*/ 161925 h 209550"/>
                  <a:gd name="connsiteX12" fmla="*/ 876300 w 1200167"/>
                  <a:gd name="connsiteY12" fmla="*/ 152400 h 209550"/>
                  <a:gd name="connsiteX13" fmla="*/ 914400 w 1200167"/>
                  <a:gd name="connsiteY13" fmla="*/ 142875 h 209550"/>
                  <a:gd name="connsiteX14" fmla="*/ 962025 w 1200167"/>
                  <a:gd name="connsiteY14" fmla="*/ 133350 h 209550"/>
                  <a:gd name="connsiteX15" fmla="*/ 1057275 w 1200167"/>
                  <a:gd name="connsiteY15" fmla="*/ 85725 h 209550"/>
                  <a:gd name="connsiteX16" fmla="*/ 1085850 w 1200167"/>
                  <a:gd name="connsiteY16" fmla="*/ 76200 h 209550"/>
                  <a:gd name="connsiteX17" fmla="*/ 1114425 w 1200167"/>
                  <a:gd name="connsiteY17" fmla="*/ 57150 h 209550"/>
                  <a:gd name="connsiteX18" fmla="*/ 1143000 w 1200167"/>
                  <a:gd name="connsiteY18" fmla="*/ 47625 h 209550"/>
                  <a:gd name="connsiteX19" fmla="*/ 1200150 w 1200167"/>
                  <a:gd name="connsiteY19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00167" h="209550">
                    <a:moveTo>
                      <a:pt x="0" y="209550"/>
                    </a:moveTo>
                    <a:cubicBezTo>
                      <a:pt x="19050" y="206375"/>
                      <a:pt x="39876" y="208662"/>
                      <a:pt x="57150" y="200025"/>
                    </a:cubicBezTo>
                    <a:cubicBezTo>
                      <a:pt x="67880" y="194660"/>
                      <a:pt x="91169" y="138247"/>
                      <a:pt x="95250" y="133350"/>
                    </a:cubicBezTo>
                    <a:cubicBezTo>
                      <a:pt x="102579" y="124556"/>
                      <a:pt x="115031" y="121629"/>
                      <a:pt x="123825" y="114300"/>
                    </a:cubicBezTo>
                    <a:cubicBezTo>
                      <a:pt x="147449" y="94613"/>
                      <a:pt x="177124" y="50573"/>
                      <a:pt x="209550" y="47625"/>
                    </a:cubicBezTo>
                    <a:cubicBezTo>
                      <a:pt x="333558" y="36352"/>
                      <a:pt x="279733" y="43865"/>
                      <a:pt x="371475" y="28575"/>
                    </a:cubicBezTo>
                    <a:cubicBezTo>
                      <a:pt x="406400" y="31750"/>
                      <a:pt x="441533" y="33140"/>
                      <a:pt x="476250" y="38100"/>
                    </a:cubicBezTo>
                    <a:cubicBezTo>
                      <a:pt x="508256" y="42672"/>
                      <a:pt x="538177" y="69860"/>
                      <a:pt x="561975" y="85725"/>
                    </a:cubicBezTo>
                    <a:cubicBezTo>
                      <a:pt x="571500" y="92075"/>
                      <a:pt x="579690" y="101155"/>
                      <a:pt x="590550" y="104775"/>
                    </a:cubicBezTo>
                    <a:cubicBezTo>
                      <a:pt x="600075" y="107950"/>
                      <a:pt x="610145" y="109810"/>
                      <a:pt x="619125" y="114300"/>
                    </a:cubicBezTo>
                    <a:cubicBezTo>
                      <a:pt x="709691" y="159583"/>
                      <a:pt x="557408" y="103253"/>
                      <a:pt x="704850" y="152400"/>
                    </a:cubicBezTo>
                    <a:lnTo>
                      <a:pt x="733425" y="161925"/>
                    </a:lnTo>
                    <a:cubicBezTo>
                      <a:pt x="781050" y="158750"/>
                      <a:pt x="828832" y="157397"/>
                      <a:pt x="876300" y="152400"/>
                    </a:cubicBezTo>
                    <a:cubicBezTo>
                      <a:pt x="889319" y="151030"/>
                      <a:pt x="901621" y="145715"/>
                      <a:pt x="914400" y="142875"/>
                    </a:cubicBezTo>
                    <a:cubicBezTo>
                      <a:pt x="930204" y="139363"/>
                      <a:pt x="946150" y="136525"/>
                      <a:pt x="962025" y="133350"/>
                    </a:cubicBezTo>
                    <a:cubicBezTo>
                      <a:pt x="993775" y="117475"/>
                      <a:pt x="1023599" y="96950"/>
                      <a:pt x="1057275" y="85725"/>
                    </a:cubicBezTo>
                    <a:cubicBezTo>
                      <a:pt x="1066800" y="82550"/>
                      <a:pt x="1076870" y="80690"/>
                      <a:pt x="1085850" y="76200"/>
                    </a:cubicBezTo>
                    <a:cubicBezTo>
                      <a:pt x="1096089" y="71080"/>
                      <a:pt x="1104186" y="62270"/>
                      <a:pt x="1114425" y="57150"/>
                    </a:cubicBezTo>
                    <a:cubicBezTo>
                      <a:pt x="1123405" y="52660"/>
                      <a:pt x="1134223" y="52501"/>
                      <a:pt x="1143000" y="47625"/>
                    </a:cubicBezTo>
                    <a:cubicBezTo>
                      <a:pt x="1202792" y="14407"/>
                      <a:pt x="1200150" y="31499"/>
                      <a:pt x="1200150" y="0"/>
                    </a:cubicBezTo>
                  </a:path>
                </a:pathLst>
              </a:custGeom>
              <a:noFill/>
              <a:ln w="76200" cap="rnd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5438775" y="2324100"/>
                <a:ext cx="1200167" cy="209550"/>
              </a:xfrm>
              <a:custGeom>
                <a:avLst/>
                <a:gdLst>
                  <a:gd name="connsiteX0" fmla="*/ 0 w 1200167"/>
                  <a:gd name="connsiteY0" fmla="*/ 209550 h 209550"/>
                  <a:gd name="connsiteX1" fmla="*/ 57150 w 1200167"/>
                  <a:gd name="connsiteY1" fmla="*/ 200025 h 209550"/>
                  <a:gd name="connsiteX2" fmla="*/ 95250 w 1200167"/>
                  <a:gd name="connsiteY2" fmla="*/ 133350 h 209550"/>
                  <a:gd name="connsiteX3" fmla="*/ 123825 w 1200167"/>
                  <a:gd name="connsiteY3" fmla="*/ 114300 h 209550"/>
                  <a:gd name="connsiteX4" fmla="*/ 209550 w 1200167"/>
                  <a:gd name="connsiteY4" fmla="*/ 47625 h 209550"/>
                  <a:gd name="connsiteX5" fmla="*/ 371475 w 1200167"/>
                  <a:gd name="connsiteY5" fmla="*/ 28575 h 209550"/>
                  <a:gd name="connsiteX6" fmla="*/ 476250 w 1200167"/>
                  <a:gd name="connsiteY6" fmla="*/ 38100 h 209550"/>
                  <a:gd name="connsiteX7" fmla="*/ 561975 w 1200167"/>
                  <a:gd name="connsiteY7" fmla="*/ 85725 h 209550"/>
                  <a:gd name="connsiteX8" fmla="*/ 590550 w 1200167"/>
                  <a:gd name="connsiteY8" fmla="*/ 104775 h 209550"/>
                  <a:gd name="connsiteX9" fmla="*/ 619125 w 1200167"/>
                  <a:gd name="connsiteY9" fmla="*/ 114300 h 209550"/>
                  <a:gd name="connsiteX10" fmla="*/ 704850 w 1200167"/>
                  <a:gd name="connsiteY10" fmla="*/ 152400 h 209550"/>
                  <a:gd name="connsiteX11" fmla="*/ 733425 w 1200167"/>
                  <a:gd name="connsiteY11" fmla="*/ 161925 h 209550"/>
                  <a:gd name="connsiteX12" fmla="*/ 876300 w 1200167"/>
                  <a:gd name="connsiteY12" fmla="*/ 152400 h 209550"/>
                  <a:gd name="connsiteX13" fmla="*/ 914400 w 1200167"/>
                  <a:gd name="connsiteY13" fmla="*/ 142875 h 209550"/>
                  <a:gd name="connsiteX14" fmla="*/ 962025 w 1200167"/>
                  <a:gd name="connsiteY14" fmla="*/ 133350 h 209550"/>
                  <a:gd name="connsiteX15" fmla="*/ 1057275 w 1200167"/>
                  <a:gd name="connsiteY15" fmla="*/ 85725 h 209550"/>
                  <a:gd name="connsiteX16" fmla="*/ 1085850 w 1200167"/>
                  <a:gd name="connsiteY16" fmla="*/ 76200 h 209550"/>
                  <a:gd name="connsiteX17" fmla="*/ 1114425 w 1200167"/>
                  <a:gd name="connsiteY17" fmla="*/ 57150 h 209550"/>
                  <a:gd name="connsiteX18" fmla="*/ 1143000 w 1200167"/>
                  <a:gd name="connsiteY18" fmla="*/ 47625 h 209550"/>
                  <a:gd name="connsiteX19" fmla="*/ 1200150 w 1200167"/>
                  <a:gd name="connsiteY19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00167" h="209550">
                    <a:moveTo>
                      <a:pt x="0" y="209550"/>
                    </a:moveTo>
                    <a:cubicBezTo>
                      <a:pt x="19050" y="206375"/>
                      <a:pt x="39876" y="208662"/>
                      <a:pt x="57150" y="200025"/>
                    </a:cubicBezTo>
                    <a:cubicBezTo>
                      <a:pt x="67880" y="194660"/>
                      <a:pt x="91169" y="138247"/>
                      <a:pt x="95250" y="133350"/>
                    </a:cubicBezTo>
                    <a:cubicBezTo>
                      <a:pt x="102579" y="124556"/>
                      <a:pt x="115031" y="121629"/>
                      <a:pt x="123825" y="114300"/>
                    </a:cubicBezTo>
                    <a:cubicBezTo>
                      <a:pt x="147449" y="94613"/>
                      <a:pt x="177124" y="50573"/>
                      <a:pt x="209550" y="47625"/>
                    </a:cubicBezTo>
                    <a:cubicBezTo>
                      <a:pt x="333558" y="36352"/>
                      <a:pt x="279733" y="43865"/>
                      <a:pt x="371475" y="28575"/>
                    </a:cubicBezTo>
                    <a:cubicBezTo>
                      <a:pt x="406400" y="31750"/>
                      <a:pt x="441533" y="33140"/>
                      <a:pt x="476250" y="38100"/>
                    </a:cubicBezTo>
                    <a:cubicBezTo>
                      <a:pt x="508256" y="42672"/>
                      <a:pt x="538177" y="69860"/>
                      <a:pt x="561975" y="85725"/>
                    </a:cubicBezTo>
                    <a:cubicBezTo>
                      <a:pt x="571500" y="92075"/>
                      <a:pt x="579690" y="101155"/>
                      <a:pt x="590550" y="104775"/>
                    </a:cubicBezTo>
                    <a:cubicBezTo>
                      <a:pt x="600075" y="107950"/>
                      <a:pt x="610145" y="109810"/>
                      <a:pt x="619125" y="114300"/>
                    </a:cubicBezTo>
                    <a:cubicBezTo>
                      <a:pt x="709691" y="159583"/>
                      <a:pt x="557408" y="103253"/>
                      <a:pt x="704850" y="152400"/>
                    </a:cubicBezTo>
                    <a:lnTo>
                      <a:pt x="733425" y="161925"/>
                    </a:lnTo>
                    <a:cubicBezTo>
                      <a:pt x="781050" y="158750"/>
                      <a:pt x="828832" y="157397"/>
                      <a:pt x="876300" y="152400"/>
                    </a:cubicBezTo>
                    <a:cubicBezTo>
                      <a:pt x="889319" y="151030"/>
                      <a:pt x="901621" y="145715"/>
                      <a:pt x="914400" y="142875"/>
                    </a:cubicBezTo>
                    <a:cubicBezTo>
                      <a:pt x="930204" y="139363"/>
                      <a:pt x="946150" y="136525"/>
                      <a:pt x="962025" y="133350"/>
                    </a:cubicBezTo>
                    <a:cubicBezTo>
                      <a:pt x="993775" y="117475"/>
                      <a:pt x="1023599" y="96950"/>
                      <a:pt x="1057275" y="85725"/>
                    </a:cubicBezTo>
                    <a:cubicBezTo>
                      <a:pt x="1066800" y="82550"/>
                      <a:pt x="1076870" y="80690"/>
                      <a:pt x="1085850" y="76200"/>
                    </a:cubicBezTo>
                    <a:cubicBezTo>
                      <a:pt x="1096089" y="71080"/>
                      <a:pt x="1104186" y="62270"/>
                      <a:pt x="1114425" y="57150"/>
                    </a:cubicBezTo>
                    <a:cubicBezTo>
                      <a:pt x="1123405" y="52660"/>
                      <a:pt x="1134223" y="52501"/>
                      <a:pt x="1143000" y="47625"/>
                    </a:cubicBezTo>
                    <a:cubicBezTo>
                      <a:pt x="1202792" y="14407"/>
                      <a:pt x="1200150" y="31499"/>
                      <a:pt x="1200150" y="0"/>
                    </a:cubicBezTo>
                  </a:path>
                </a:pathLst>
              </a:custGeom>
              <a:noFill/>
              <a:ln w="76200" cap="rnd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052" name="Picture 4" descr="ì´ìë¨ìë¼ ê°ë³µì¹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2" t="33789" r="314" b="31669"/>
          <a:stretch/>
        </p:blipFill>
        <p:spPr bwMode="auto">
          <a:xfrm rot="10800000">
            <a:off x="5422391" y="4334256"/>
            <a:ext cx="2450593" cy="140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623" y="2147382"/>
            <a:ext cx="3950743" cy="1130829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551428" y="4192846"/>
            <a:ext cx="4273419" cy="744623"/>
          </a:xfrm>
          <a:prstGeom prst="roundRect">
            <a:avLst>
              <a:gd name="adj" fmla="val 3126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err="1" smtClean="0"/>
              <a:t>타이틀명</a:t>
            </a:r>
            <a:endParaRPr lang="ko-KR" altLang="en-US" dirty="0"/>
          </a:p>
        </p:txBody>
      </p:sp>
      <p:pic>
        <p:nvPicPr>
          <p:cNvPr id="1026" name="Picture 2" descr="ë¬¼ê²°ë¬´ë¬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t="26298" r="8565" b="36492"/>
          <a:stretch/>
        </p:blipFill>
        <p:spPr bwMode="auto">
          <a:xfrm>
            <a:off x="3493059" y="3498147"/>
            <a:ext cx="3751366" cy="169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61599" y="4171758"/>
            <a:ext cx="4119259" cy="836847"/>
            <a:chOff x="561599" y="4171758"/>
            <a:chExt cx="4119259" cy="836847"/>
          </a:xfrm>
        </p:grpSpPr>
        <p:grpSp>
          <p:nvGrpSpPr>
            <p:cNvPr id="3" name="그룹 2"/>
            <p:cNvGrpSpPr/>
            <p:nvPr/>
          </p:nvGrpSpPr>
          <p:grpSpPr>
            <a:xfrm>
              <a:off x="561599" y="4171758"/>
              <a:ext cx="1036542" cy="836847"/>
              <a:chOff x="524763" y="3857678"/>
              <a:chExt cx="1462406" cy="1180666"/>
            </a:xfrm>
          </p:grpSpPr>
          <p:pic>
            <p:nvPicPr>
              <p:cNvPr id="31" name="Picture 2" descr="seaweed illustration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98" t="5385" r="21564" b="4769"/>
              <a:stretch/>
            </p:blipFill>
            <p:spPr bwMode="auto">
              <a:xfrm>
                <a:off x="655236" y="3857678"/>
                <a:ext cx="674218" cy="1090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4" descr="cartoon shrimp - stock vector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26" t="21572" r="11540" b="26683"/>
              <a:stretch/>
            </p:blipFill>
            <p:spPr bwMode="auto">
              <a:xfrm>
                <a:off x="524763" y="3924127"/>
                <a:ext cx="1462406" cy="1114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seaweed illustration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59" t="5385" r="46871" b="4769"/>
              <a:stretch/>
            </p:blipFill>
            <p:spPr bwMode="auto">
              <a:xfrm>
                <a:off x="885243" y="3857678"/>
                <a:ext cx="142876" cy="1090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" name="그룹 1"/>
            <p:cNvGrpSpPr/>
            <p:nvPr/>
          </p:nvGrpSpPr>
          <p:grpSpPr>
            <a:xfrm>
              <a:off x="4041624" y="4192847"/>
              <a:ext cx="639234" cy="791046"/>
              <a:chOff x="4041623" y="3832278"/>
              <a:chExt cx="960223" cy="1188267"/>
            </a:xfrm>
          </p:grpSpPr>
          <p:pic>
            <p:nvPicPr>
              <p:cNvPr id="35" name="Picture 2" descr="seaweed illustration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59" t="5385" r="46871" b="4769"/>
              <a:stretch/>
            </p:blipFill>
            <p:spPr bwMode="auto">
              <a:xfrm>
                <a:off x="4187243" y="3832278"/>
                <a:ext cx="142876" cy="1090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sea rock illustration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33" t="64043" r="68167" b="14228"/>
              <a:stretch/>
            </p:blipFill>
            <p:spPr bwMode="auto">
              <a:xfrm>
                <a:off x="4050118" y="4294943"/>
                <a:ext cx="865775" cy="725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8" descr="Sorry, this guy was TOO irresistible not to pin :)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39" t="25384" r="28761" b="26615"/>
              <a:stretch/>
            </p:blipFill>
            <p:spPr bwMode="auto">
              <a:xfrm>
                <a:off x="4041623" y="3978479"/>
                <a:ext cx="960223" cy="79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seaweed illustration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59" t="5385" r="46871" b="4769"/>
              <a:stretch/>
            </p:blipFill>
            <p:spPr bwMode="auto">
              <a:xfrm>
                <a:off x="4796843" y="3857678"/>
                <a:ext cx="142876" cy="1090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96025" y="5294410"/>
            <a:ext cx="3749365" cy="59011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6475" y="5872260"/>
            <a:ext cx="3749365" cy="590115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1131957" y="5497418"/>
            <a:ext cx="1036542" cy="836847"/>
            <a:chOff x="524763" y="3857678"/>
            <a:chExt cx="1462406" cy="1180666"/>
          </a:xfrm>
        </p:grpSpPr>
        <p:pic>
          <p:nvPicPr>
            <p:cNvPr id="51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98" t="5385" r="21564" b="4769"/>
            <a:stretch/>
          </p:blipFill>
          <p:spPr bwMode="auto">
            <a:xfrm>
              <a:off x="655236" y="3857678"/>
              <a:ext cx="674218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cartoon shrimp - stock vector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26" t="21572" r="11540" b="26683"/>
            <a:stretch/>
          </p:blipFill>
          <p:spPr bwMode="auto">
            <a:xfrm>
              <a:off x="524763" y="3924127"/>
              <a:ext cx="1462406" cy="111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9" t="5385" r="46871" b="4769"/>
            <a:stretch/>
          </p:blipFill>
          <p:spPr bwMode="auto">
            <a:xfrm>
              <a:off x="885243" y="3857678"/>
              <a:ext cx="142876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/>
          <p:cNvGrpSpPr/>
          <p:nvPr/>
        </p:nvGrpSpPr>
        <p:grpSpPr>
          <a:xfrm>
            <a:off x="4611982" y="5518507"/>
            <a:ext cx="639234" cy="791046"/>
            <a:chOff x="4041623" y="3832278"/>
            <a:chExt cx="960223" cy="1188267"/>
          </a:xfrm>
        </p:grpSpPr>
        <p:pic>
          <p:nvPicPr>
            <p:cNvPr id="47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9" t="5385" r="46871" b="4769"/>
            <a:stretch/>
          </p:blipFill>
          <p:spPr bwMode="auto">
            <a:xfrm>
              <a:off x="4187243" y="3832278"/>
              <a:ext cx="142876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sea rock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3" t="64043" r="68167" b="14228"/>
            <a:stretch/>
          </p:blipFill>
          <p:spPr bwMode="auto">
            <a:xfrm>
              <a:off x="4050118" y="4294943"/>
              <a:ext cx="865775" cy="725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8" descr="Sorry, this guy was TOO irresistible not to pin :)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39" t="25384" r="28761" b="26615"/>
            <a:stretch/>
          </p:blipFill>
          <p:spPr bwMode="auto">
            <a:xfrm>
              <a:off x="4041623" y="3978479"/>
              <a:ext cx="960223" cy="79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seaweed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59" t="5385" r="46871" b="4769"/>
            <a:stretch/>
          </p:blipFill>
          <p:spPr bwMode="auto">
            <a:xfrm>
              <a:off x="4796843" y="3857678"/>
              <a:ext cx="142876" cy="10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직사각형 14"/>
          <p:cNvSpPr/>
          <p:nvPr/>
        </p:nvSpPr>
        <p:spPr>
          <a:xfrm>
            <a:off x="6393259" y="1712623"/>
            <a:ext cx="297489" cy="549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730053" y="1734261"/>
            <a:ext cx="297489" cy="549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52232" y="3365809"/>
            <a:ext cx="297489" cy="549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874106" y="3365809"/>
            <a:ext cx="297489" cy="549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1195980" y="3365809"/>
            <a:ext cx="297489" cy="549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517854" y="3365809"/>
            <a:ext cx="297489" cy="549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839728" y="3365809"/>
            <a:ext cx="297489" cy="549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161602" y="3365809"/>
            <a:ext cx="297489" cy="549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483476" y="3365809"/>
            <a:ext cx="297489" cy="549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805350" y="3365809"/>
            <a:ext cx="297489" cy="549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127224" y="3365809"/>
            <a:ext cx="297489" cy="549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49098" y="3365809"/>
            <a:ext cx="297489" cy="549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770972" y="3365809"/>
            <a:ext cx="297489" cy="549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092846" y="3365809"/>
            <a:ext cx="297489" cy="549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414720" y="3365809"/>
            <a:ext cx="297489" cy="549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4736594" y="3365809"/>
            <a:ext cx="297489" cy="549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058468" y="3365809"/>
            <a:ext cx="297489" cy="549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5380338" y="3365809"/>
            <a:ext cx="297489" cy="549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15732" y="4210937"/>
            <a:ext cx="4159977" cy="698952"/>
            <a:chOff x="615732" y="4112373"/>
            <a:chExt cx="4159977" cy="885486"/>
          </a:xfrm>
        </p:grpSpPr>
        <p:sp>
          <p:nvSpPr>
            <p:cNvPr id="71" name="직사각형 70"/>
            <p:cNvSpPr/>
            <p:nvPr/>
          </p:nvSpPr>
          <p:spPr>
            <a:xfrm>
              <a:off x="615732" y="4189215"/>
              <a:ext cx="297489" cy="7318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937606" y="4152625"/>
              <a:ext cx="297489" cy="8049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259480" y="4112375"/>
              <a:ext cx="297489" cy="88548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581354" y="4152622"/>
              <a:ext cx="297489" cy="8049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903228" y="4189214"/>
              <a:ext cx="297489" cy="7318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2225102" y="4152622"/>
              <a:ext cx="297489" cy="8049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546976" y="4112373"/>
              <a:ext cx="297489" cy="8854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868850" y="4152622"/>
              <a:ext cx="297489" cy="8049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3190724" y="4189214"/>
              <a:ext cx="297489" cy="7318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3512598" y="4152622"/>
              <a:ext cx="297489" cy="8049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3834472" y="4112375"/>
              <a:ext cx="297489" cy="88548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4156346" y="4152625"/>
              <a:ext cx="297489" cy="8049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478220" y="4189215"/>
              <a:ext cx="297489" cy="7318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512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107996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다금바리</a:t>
            </a:r>
            <a:endParaRPr lang="ko-KR" altLang="en-US" dirty="0" smtClean="0"/>
          </a:p>
          <a:p>
            <a:r>
              <a:rPr lang="ko-KR" altLang="en-US" dirty="0" smtClean="0"/>
              <a:t>방어</a:t>
            </a:r>
          </a:p>
          <a:p>
            <a:r>
              <a:rPr lang="ko-KR" altLang="en-US" dirty="0" smtClean="0"/>
              <a:t>참돔</a:t>
            </a:r>
          </a:p>
          <a:p>
            <a:r>
              <a:rPr lang="ko-KR" altLang="en-US" dirty="0" smtClean="0"/>
              <a:t>숭어</a:t>
            </a:r>
          </a:p>
          <a:p>
            <a:r>
              <a:rPr lang="ko-KR" altLang="en-US" dirty="0" smtClean="0"/>
              <a:t>농어</a:t>
            </a:r>
          </a:p>
          <a:p>
            <a:r>
              <a:rPr lang="ko-KR" altLang="en-US" dirty="0" smtClean="0"/>
              <a:t>고등어</a:t>
            </a:r>
          </a:p>
          <a:p>
            <a:r>
              <a:rPr lang="ko-KR" altLang="en-US" dirty="0" smtClean="0"/>
              <a:t>도다리</a:t>
            </a:r>
          </a:p>
          <a:p>
            <a:r>
              <a:rPr lang="ko-KR" altLang="en-US" dirty="0" err="1" smtClean="0"/>
              <a:t>노래미</a:t>
            </a:r>
            <a:endParaRPr lang="ko-KR" altLang="en-US" dirty="0" smtClean="0"/>
          </a:p>
          <a:p>
            <a:r>
              <a:rPr lang="ko-KR" altLang="en-US" dirty="0" err="1" smtClean="0"/>
              <a:t>우렁</a:t>
            </a:r>
            <a:endParaRPr lang="ko-KR" altLang="en-US" dirty="0" smtClean="0"/>
          </a:p>
          <a:p>
            <a:r>
              <a:rPr lang="ko-KR" altLang="en-US" dirty="0" smtClean="0"/>
              <a:t>전어</a:t>
            </a:r>
          </a:p>
          <a:p>
            <a:r>
              <a:rPr lang="ko-KR" altLang="en-US" dirty="0" smtClean="0"/>
              <a:t>오징어</a:t>
            </a:r>
          </a:p>
          <a:p>
            <a:r>
              <a:rPr lang="ko-KR" altLang="en-US" dirty="0" smtClean="0"/>
              <a:t>문어</a:t>
            </a:r>
          </a:p>
          <a:p>
            <a:r>
              <a:rPr lang="ko-KR" altLang="en-US" dirty="0" smtClean="0"/>
              <a:t>우럭</a:t>
            </a:r>
          </a:p>
          <a:p>
            <a:r>
              <a:rPr lang="ko-KR" altLang="en-US" dirty="0" smtClean="0"/>
              <a:t>병어</a:t>
            </a:r>
          </a:p>
          <a:p>
            <a:r>
              <a:rPr lang="ko-KR" altLang="en-US" dirty="0" smtClean="0"/>
              <a:t>해삼</a:t>
            </a:r>
          </a:p>
          <a:p>
            <a:r>
              <a:rPr lang="ko-KR" altLang="en-US" dirty="0" smtClean="0"/>
              <a:t>불가사리</a:t>
            </a:r>
          </a:p>
          <a:p>
            <a:r>
              <a:rPr lang="ko-KR" altLang="en-US" dirty="0" smtClean="0"/>
              <a:t>성게</a:t>
            </a:r>
          </a:p>
          <a:p>
            <a:r>
              <a:rPr lang="ko-KR" altLang="en-US" dirty="0" smtClean="0"/>
              <a:t>볼락</a:t>
            </a:r>
          </a:p>
          <a:p>
            <a:r>
              <a:rPr lang="ko-KR" altLang="en-US" dirty="0" err="1" smtClean="0"/>
              <a:t>개불</a:t>
            </a:r>
            <a:endParaRPr lang="ko-KR" altLang="en-US" dirty="0" smtClean="0"/>
          </a:p>
          <a:p>
            <a:r>
              <a:rPr lang="ko-KR" altLang="en-US" dirty="0" smtClean="0"/>
              <a:t>말미잘</a:t>
            </a:r>
          </a:p>
          <a:p>
            <a:r>
              <a:rPr lang="ko-KR" altLang="en-US" dirty="0" smtClean="0"/>
              <a:t>게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7996" y="0"/>
            <a:ext cx="110799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해파리</a:t>
            </a:r>
          </a:p>
          <a:p>
            <a:r>
              <a:rPr lang="ko-KR" altLang="en-US" dirty="0" err="1" smtClean="0"/>
              <a:t>미더덕</a:t>
            </a:r>
            <a:endParaRPr lang="ko-KR" altLang="en-US" dirty="0" smtClean="0"/>
          </a:p>
          <a:p>
            <a:r>
              <a:rPr lang="ko-KR" altLang="en-US" dirty="0" smtClean="0"/>
              <a:t>굴</a:t>
            </a:r>
          </a:p>
          <a:p>
            <a:r>
              <a:rPr lang="ko-KR" altLang="en-US" dirty="0" smtClean="0"/>
              <a:t>조개</a:t>
            </a:r>
          </a:p>
          <a:p>
            <a:r>
              <a:rPr lang="ko-KR" altLang="en-US" dirty="0" smtClean="0"/>
              <a:t>꽁치</a:t>
            </a:r>
          </a:p>
          <a:p>
            <a:r>
              <a:rPr lang="ko-KR" altLang="en-US" dirty="0" smtClean="0"/>
              <a:t>갈치</a:t>
            </a:r>
          </a:p>
          <a:p>
            <a:r>
              <a:rPr lang="ko-KR" altLang="en-US" dirty="0" err="1" smtClean="0"/>
              <a:t>짱뚱어</a:t>
            </a:r>
            <a:endParaRPr lang="ko-KR" altLang="en-US" dirty="0" smtClean="0"/>
          </a:p>
          <a:p>
            <a:r>
              <a:rPr lang="ko-KR" altLang="en-US" dirty="0" smtClean="0"/>
              <a:t>미꾸라지</a:t>
            </a:r>
          </a:p>
          <a:p>
            <a:r>
              <a:rPr lang="ko-KR" altLang="en-US" dirty="0" smtClean="0"/>
              <a:t>메기</a:t>
            </a:r>
          </a:p>
          <a:p>
            <a:r>
              <a:rPr lang="ko-KR" altLang="en-US" dirty="0" smtClean="0"/>
              <a:t>새우</a:t>
            </a:r>
          </a:p>
          <a:p>
            <a:r>
              <a:rPr lang="ko-KR" altLang="en-US" dirty="0" smtClean="0"/>
              <a:t>가재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4667" y="-1"/>
            <a:ext cx="1107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해삼</a:t>
            </a:r>
            <a:endParaRPr lang="en-US" altLang="ko-KR" dirty="0" smtClean="0"/>
          </a:p>
          <a:p>
            <a:r>
              <a:rPr lang="ko-KR" altLang="en-US" dirty="0" smtClean="0"/>
              <a:t>불가사리</a:t>
            </a:r>
            <a:endParaRPr lang="en-US" altLang="ko-KR" dirty="0" smtClean="0"/>
          </a:p>
          <a:p>
            <a:r>
              <a:rPr lang="ko-KR" altLang="en-US" dirty="0" smtClean="0"/>
              <a:t>성게</a:t>
            </a:r>
            <a:endParaRPr lang="en-US" altLang="ko-KR" dirty="0" smtClean="0"/>
          </a:p>
          <a:p>
            <a:r>
              <a:rPr lang="ko-KR" altLang="en-US" dirty="0" err="1" smtClean="0"/>
              <a:t>개불</a:t>
            </a:r>
            <a:endParaRPr lang="en-US" altLang="ko-KR" dirty="0" smtClean="0"/>
          </a:p>
          <a:p>
            <a:r>
              <a:rPr lang="ko-KR" altLang="en-US" dirty="0" smtClean="0"/>
              <a:t>말미잘</a:t>
            </a:r>
            <a:endParaRPr lang="en-US" altLang="ko-KR" dirty="0" smtClean="0"/>
          </a:p>
          <a:p>
            <a:r>
              <a:rPr lang="ko-KR" altLang="en-US" dirty="0" err="1" smtClean="0"/>
              <a:t>미더덕</a:t>
            </a:r>
            <a:endParaRPr lang="ko-KR" alt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638675" y="0"/>
            <a:ext cx="110799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다금바리</a:t>
            </a:r>
            <a:endParaRPr lang="ko-KR" altLang="en-US" dirty="0" smtClean="0"/>
          </a:p>
          <a:p>
            <a:r>
              <a:rPr lang="ko-KR" altLang="en-US" dirty="0" smtClean="0"/>
              <a:t>방어</a:t>
            </a:r>
          </a:p>
          <a:p>
            <a:r>
              <a:rPr lang="ko-KR" altLang="en-US" dirty="0" smtClean="0"/>
              <a:t>참돔</a:t>
            </a:r>
          </a:p>
          <a:p>
            <a:r>
              <a:rPr lang="ko-KR" altLang="en-US" dirty="0" smtClean="0"/>
              <a:t>숭어</a:t>
            </a:r>
          </a:p>
          <a:p>
            <a:r>
              <a:rPr lang="ko-KR" altLang="en-US" dirty="0" smtClean="0"/>
              <a:t>농어</a:t>
            </a:r>
          </a:p>
          <a:p>
            <a:r>
              <a:rPr lang="ko-KR" altLang="en-US" dirty="0" smtClean="0"/>
              <a:t>고등어</a:t>
            </a:r>
          </a:p>
          <a:p>
            <a:r>
              <a:rPr lang="ko-KR" altLang="en-US" dirty="0" smtClean="0"/>
              <a:t>도다리</a:t>
            </a:r>
          </a:p>
          <a:p>
            <a:r>
              <a:rPr lang="ko-KR" altLang="en-US" dirty="0" err="1" smtClean="0"/>
              <a:t>노래미</a:t>
            </a:r>
            <a:endParaRPr lang="ko-KR" altLang="en-US" dirty="0" smtClean="0"/>
          </a:p>
          <a:p>
            <a:r>
              <a:rPr lang="ko-KR" altLang="en-US" dirty="0" smtClean="0"/>
              <a:t>우럭</a:t>
            </a:r>
            <a:endParaRPr lang="en-US" altLang="ko-KR" dirty="0" smtClean="0"/>
          </a:p>
          <a:p>
            <a:r>
              <a:rPr lang="ko-KR" altLang="en-US" dirty="0" smtClean="0"/>
              <a:t>전어</a:t>
            </a:r>
            <a:endParaRPr lang="en-US" altLang="ko-KR" dirty="0" smtClean="0"/>
          </a:p>
          <a:p>
            <a:r>
              <a:rPr lang="ko-KR" altLang="en-US" dirty="0" smtClean="0"/>
              <a:t>꽁치</a:t>
            </a:r>
            <a:endParaRPr lang="en-US" altLang="ko-KR" dirty="0" smtClean="0"/>
          </a:p>
          <a:p>
            <a:r>
              <a:rPr lang="ko-KR" altLang="en-US" dirty="0" smtClean="0"/>
              <a:t>갈치</a:t>
            </a:r>
            <a:endParaRPr lang="en-US" altLang="ko-KR" dirty="0" smtClean="0"/>
          </a:p>
          <a:p>
            <a:r>
              <a:rPr lang="ko-KR" altLang="en-US" dirty="0" smtClean="0"/>
              <a:t>병어</a:t>
            </a:r>
            <a:endParaRPr lang="en-US" altLang="ko-KR" dirty="0" smtClean="0"/>
          </a:p>
          <a:p>
            <a:r>
              <a:rPr lang="ko-KR" altLang="en-US" smtClean="0"/>
              <a:t>볼락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746671" y="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오징어</a:t>
            </a:r>
            <a:endParaRPr lang="en-US" altLang="ko-KR" dirty="0" smtClean="0"/>
          </a:p>
          <a:p>
            <a:r>
              <a:rPr lang="ko-KR" altLang="en-US" dirty="0" smtClean="0"/>
              <a:t>문어</a:t>
            </a:r>
            <a:endParaRPr lang="en-US" altLang="ko-KR" dirty="0" smtClean="0"/>
          </a:p>
          <a:p>
            <a:r>
              <a:rPr lang="ko-KR" altLang="en-US" dirty="0" err="1" smtClean="0"/>
              <a:t>갑오징어</a:t>
            </a:r>
            <a:endParaRPr lang="en-US" altLang="ko-KR" dirty="0" smtClean="0"/>
          </a:p>
          <a:p>
            <a:r>
              <a:rPr lang="ko-KR" altLang="en-US" smtClean="0"/>
              <a:t>해파리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962663" y="-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해마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08994" y="0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</a:t>
            </a:r>
            <a:endParaRPr lang="en-US" altLang="ko-KR" dirty="0" smtClean="0"/>
          </a:p>
          <a:p>
            <a:r>
              <a:rPr lang="ko-KR" altLang="en-US" dirty="0" smtClean="0"/>
              <a:t>새우</a:t>
            </a:r>
          </a:p>
          <a:p>
            <a:r>
              <a:rPr lang="ko-KR" altLang="en-US" dirty="0" smtClean="0"/>
              <a:t>가재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77350" y="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굴</a:t>
            </a:r>
          </a:p>
          <a:p>
            <a:r>
              <a:rPr lang="ko-KR" altLang="en-US" dirty="0" smtClean="0"/>
              <a:t>조개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54513" y="-1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짱뚱어</a:t>
            </a:r>
            <a:endParaRPr lang="en-US" altLang="ko-KR" dirty="0" smtClean="0"/>
          </a:p>
          <a:p>
            <a:r>
              <a:rPr lang="ko-KR" altLang="en-US" smtClean="0"/>
              <a:t>미꾸라지</a:t>
            </a:r>
            <a:endParaRPr lang="ko-KR" altLang="en-US" dirty="0" smtClean="0"/>
          </a:p>
          <a:p>
            <a:r>
              <a:rPr lang="ko-KR" altLang="en-US" dirty="0" smtClean="0"/>
              <a:t>메기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81853" y="923329"/>
            <a:ext cx="3110147" cy="7571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우럭 타이틀 </a:t>
            </a:r>
            <a:r>
              <a:rPr lang="en-US" altLang="ko-KR" dirty="0" smtClean="0"/>
              <a:t>– </a:t>
            </a:r>
          </a:p>
          <a:p>
            <a:r>
              <a:rPr lang="ko-KR" altLang="en-US" dirty="0" smtClean="0"/>
              <a:t>우럭이 막 우럭</a:t>
            </a:r>
            <a:endParaRPr lang="en-US" altLang="ko-KR" dirty="0" smtClean="0"/>
          </a:p>
          <a:p>
            <a:r>
              <a:rPr lang="ko-KR" altLang="en-US" dirty="0" err="1" smtClean="0"/>
              <a:t>광광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우럭따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고등어 타이틀 </a:t>
            </a:r>
            <a:r>
              <a:rPr lang="en-US" altLang="ko-KR" dirty="0" smtClean="0"/>
              <a:t>– </a:t>
            </a:r>
          </a:p>
          <a:p>
            <a:r>
              <a:rPr lang="en-US" altLang="ko-KR" dirty="0" smtClean="0"/>
              <a:t>D.H.A</a:t>
            </a:r>
            <a:r>
              <a:rPr lang="ko-KR" altLang="en-US" smtClean="0"/>
              <a:t>의 제왕</a:t>
            </a:r>
            <a:endParaRPr lang="en-US" altLang="ko-KR" dirty="0" smtClean="0"/>
          </a:p>
          <a:p>
            <a:r>
              <a:rPr lang="ko-KR" altLang="en-US" dirty="0" smtClean="0"/>
              <a:t>미세먼지</a:t>
            </a:r>
            <a:endParaRPr lang="en-US" altLang="ko-KR" dirty="0" smtClean="0"/>
          </a:p>
          <a:p>
            <a:r>
              <a:rPr lang="ko-KR" altLang="en-US" dirty="0" smtClean="0"/>
              <a:t>고등</a:t>
            </a:r>
            <a:r>
              <a:rPr lang="ko-KR" altLang="en-US" sz="1050" dirty="0" smtClean="0"/>
              <a:t>어</a:t>
            </a:r>
            <a:r>
              <a:rPr lang="ko-KR" altLang="en-US" dirty="0" smtClean="0"/>
              <a:t>학교 신입생</a:t>
            </a:r>
            <a:endParaRPr lang="en-US" altLang="ko-KR" dirty="0" smtClean="0"/>
          </a:p>
          <a:p>
            <a:r>
              <a:rPr lang="ko-KR" altLang="en-US" dirty="0" smtClean="0"/>
              <a:t>고등</a:t>
            </a:r>
            <a:r>
              <a:rPr lang="ko-KR" altLang="en-US" sz="1050" dirty="0" smtClean="0"/>
              <a:t>어</a:t>
            </a:r>
            <a:r>
              <a:rPr lang="ko-KR" altLang="en-US" dirty="0" smtClean="0"/>
              <a:t>학교 재학생</a:t>
            </a:r>
            <a:endParaRPr lang="en-US" altLang="ko-KR" dirty="0" smtClean="0"/>
          </a:p>
          <a:p>
            <a:r>
              <a:rPr lang="ko-KR" altLang="en-US" dirty="0" smtClean="0"/>
              <a:t>고등</a:t>
            </a:r>
            <a:r>
              <a:rPr lang="ko-KR" altLang="en-US" sz="1050" dirty="0" smtClean="0"/>
              <a:t>어</a:t>
            </a:r>
            <a:r>
              <a:rPr lang="ko-KR" altLang="en-US" dirty="0" smtClean="0"/>
              <a:t>학교 졸업생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조기 타이틀 </a:t>
            </a:r>
            <a:r>
              <a:rPr lang="en-US" altLang="ko-KR" dirty="0" smtClean="0"/>
              <a:t>– </a:t>
            </a:r>
          </a:p>
          <a:p>
            <a:r>
              <a:rPr lang="ko-KR" altLang="en-US" dirty="0" smtClean="0"/>
              <a:t>조기</a:t>
            </a:r>
            <a:r>
              <a:rPr lang="en-US" altLang="ko-KR" dirty="0" smtClean="0"/>
              <a:t>, </a:t>
            </a:r>
            <a:r>
              <a:rPr lang="ko-KR" altLang="en-US" smtClean="0"/>
              <a:t>조기다 놔둬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조기</a:t>
            </a:r>
            <a:r>
              <a:rPr lang="en-US" altLang="ko-KR" dirty="0" smtClean="0"/>
              <a:t>…</a:t>
            </a:r>
            <a:r>
              <a:rPr lang="ko-KR" altLang="en-US" smtClean="0"/>
              <a:t> 조기 퇴근하겠습니다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새우 타이틀 </a:t>
            </a:r>
            <a:r>
              <a:rPr lang="en-US" altLang="ko-KR" dirty="0" smtClean="0"/>
              <a:t>- </a:t>
            </a:r>
          </a:p>
          <a:p>
            <a:r>
              <a:rPr lang="ko-KR" altLang="en-US" dirty="0" smtClean="0"/>
              <a:t>여기 </a:t>
            </a:r>
            <a:r>
              <a:rPr lang="ko-KR" altLang="en-US" dirty="0" err="1" smtClean="0"/>
              <a:t>있새우</a:t>
            </a:r>
            <a:endParaRPr lang="en-US" altLang="ko-KR" dirty="0" smtClean="0"/>
          </a:p>
          <a:p>
            <a:r>
              <a:rPr lang="ko-KR" altLang="en-US" dirty="0" err="1" smtClean="0"/>
              <a:t>뒤집우새우</a:t>
            </a:r>
            <a:endParaRPr lang="en-US" altLang="ko-KR" dirty="0" smtClean="0"/>
          </a:p>
          <a:p>
            <a:r>
              <a:rPr lang="ko-KR" altLang="en-US" dirty="0" err="1" smtClean="0"/>
              <a:t>새우하면</a:t>
            </a:r>
            <a:r>
              <a:rPr lang="ko-KR" altLang="en-US" dirty="0" smtClean="0"/>
              <a:t> 깡</a:t>
            </a:r>
            <a:r>
              <a:rPr lang="en-US" altLang="ko-KR" dirty="0" smtClean="0"/>
              <a:t>!</a:t>
            </a:r>
          </a:p>
          <a:p>
            <a:r>
              <a:rPr lang="ko-KR" altLang="en-US" dirty="0" err="1" smtClean="0"/>
              <a:t>대하철엔</a:t>
            </a:r>
            <a:r>
              <a:rPr lang="ko-KR" altLang="en-US" dirty="0" smtClean="0"/>
              <a:t> 대하드라마</a:t>
            </a:r>
            <a:endParaRPr lang="en-US" altLang="ko-KR" dirty="0" smtClean="0"/>
          </a:p>
          <a:p>
            <a:r>
              <a:rPr lang="ko-KR" altLang="en-US" dirty="0" smtClean="0"/>
              <a:t>새우를 새우세요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해삼 </a:t>
            </a:r>
            <a:r>
              <a:rPr lang="en-US" altLang="ko-KR" dirty="0" smtClean="0"/>
              <a:t>- </a:t>
            </a:r>
          </a:p>
          <a:p>
            <a:r>
              <a:rPr lang="ko-KR" altLang="en-US" dirty="0" smtClean="0"/>
              <a:t>해삼의 하루</a:t>
            </a:r>
            <a:endParaRPr lang="en-US" altLang="ko-KR" dirty="0" smtClean="0"/>
          </a:p>
          <a:p>
            <a:r>
              <a:rPr lang="ko-KR" altLang="en-US" dirty="0" smtClean="0"/>
              <a:t>해삼의 효능</a:t>
            </a:r>
            <a:endParaRPr lang="en-US" altLang="ko-KR" dirty="0" smtClean="0"/>
          </a:p>
          <a:p>
            <a:r>
              <a:rPr lang="ko-KR" altLang="en-US" dirty="0" smtClean="0"/>
              <a:t>해삼의 사랑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781063" y="4779586"/>
            <a:ext cx="8771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우럭</a:t>
            </a:r>
            <a:endParaRPr lang="en-US" altLang="ko-KR" dirty="0" smtClean="0"/>
          </a:p>
          <a:p>
            <a:r>
              <a:rPr lang="ko-KR" altLang="en-US" dirty="0" smtClean="0"/>
              <a:t>고등어</a:t>
            </a:r>
            <a:endParaRPr lang="en-US" altLang="ko-KR" dirty="0" smtClean="0"/>
          </a:p>
          <a:p>
            <a:r>
              <a:rPr lang="ko-KR" altLang="en-US" dirty="0" smtClean="0"/>
              <a:t>조기</a:t>
            </a:r>
            <a:endParaRPr lang="en-US" altLang="ko-KR" dirty="0" smtClean="0"/>
          </a:p>
          <a:p>
            <a:r>
              <a:rPr lang="ko-KR" altLang="en-US" dirty="0" smtClean="0"/>
              <a:t>새우</a:t>
            </a:r>
            <a:endParaRPr lang="en-US" altLang="ko-KR" dirty="0" smtClean="0"/>
          </a:p>
          <a:p>
            <a:r>
              <a:rPr lang="ko-KR" altLang="en-US" smtClean="0"/>
              <a:t>해삼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227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ë êµ­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05500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ë êµ­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1" y="0"/>
            <a:ext cx="5240442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ìë êµ­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650" y="3929693"/>
            <a:ext cx="4324350" cy="28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9693"/>
            <a:ext cx="2880683" cy="28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ìë êµ­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622" y="3929693"/>
            <a:ext cx="5505653" cy="286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596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ìë¦¬ì¹´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0"/>
            <a:ext cx="30480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ìë¥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0"/>
            <a:ext cx="6000750" cy="40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ì ë¼ë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1188"/>
            <a:ext cx="2896870" cy="370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00425" y="3209925"/>
            <a:ext cx="118974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수레국화</a:t>
            </a:r>
            <a:endParaRPr lang="en-US" altLang="ko-KR" dirty="0" smtClean="0"/>
          </a:p>
          <a:p>
            <a:r>
              <a:rPr lang="ko-KR" altLang="en-US" dirty="0" err="1" smtClean="0"/>
              <a:t>엘리카</a:t>
            </a:r>
            <a:endParaRPr lang="en-US" altLang="ko-KR" dirty="0" smtClean="0"/>
          </a:p>
          <a:p>
            <a:r>
              <a:rPr lang="ko-KR" altLang="en-US" dirty="0" smtClean="0"/>
              <a:t>석류꽃</a:t>
            </a:r>
            <a:endParaRPr lang="en-US" altLang="ko-KR" dirty="0" smtClean="0"/>
          </a:p>
          <a:p>
            <a:r>
              <a:rPr lang="ko-KR" altLang="en-US" dirty="0" smtClean="0"/>
              <a:t>제라늄</a:t>
            </a:r>
            <a:endParaRPr lang="en-US" altLang="ko-KR" dirty="0" smtClean="0"/>
          </a:p>
          <a:p>
            <a:r>
              <a:rPr lang="ko-KR" altLang="en-US" dirty="0" err="1" smtClean="0"/>
              <a:t>협죽도</a:t>
            </a:r>
            <a:endParaRPr lang="en-US" altLang="ko-KR" dirty="0" smtClean="0"/>
          </a:p>
          <a:p>
            <a:r>
              <a:rPr lang="ko-KR" altLang="en-US" dirty="0" smtClean="0"/>
              <a:t>골든 로드</a:t>
            </a:r>
            <a:endParaRPr lang="en-US" altLang="ko-KR" dirty="0" smtClean="0"/>
          </a:p>
          <a:p>
            <a:r>
              <a:rPr lang="ko-KR" altLang="en-US" dirty="0" err="1" smtClean="0"/>
              <a:t>저먼더</a:t>
            </a:r>
            <a:endParaRPr lang="en-US" altLang="ko-KR" dirty="0" smtClean="0"/>
          </a:p>
          <a:p>
            <a:r>
              <a:rPr lang="ko-KR" altLang="en-US" smtClean="0"/>
              <a:t>프리지아</a:t>
            </a:r>
            <a:endParaRPr lang="en-US" altLang="ko-KR" dirty="0" smtClean="0"/>
          </a:p>
          <a:p>
            <a:r>
              <a:rPr lang="ko-KR" altLang="en-US" smtClean="0"/>
              <a:t>금잔화</a:t>
            </a:r>
            <a:endParaRPr lang="ko-KR" altLang="en-US" dirty="0"/>
          </a:p>
        </p:txBody>
      </p:sp>
      <p:pic>
        <p:nvPicPr>
          <p:cNvPr id="2058" name="Picture 10" descr="íì£½ë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4076701"/>
            <a:ext cx="4057650" cy="277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ê³¨ë ë¡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150" y="4076701"/>
            <a:ext cx="2254975" cy="153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ê´ë ¨ ì´ë¯¸ì§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799" y="5612391"/>
            <a:ext cx="1740263" cy="12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17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íë¦¬ì§ì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71161" cy="516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161" y="0"/>
            <a:ext cx="2266950" cy="20193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391400" y="1009650"/>
            <a:ext cx="3581400" cy="4946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467600" y="1111250"/>
            <a:ext cx="635000" cy="4508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467600" y="1663700"/>
            <a:ext cx="3403600" cy="2438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480300" y="4171950"/>
            <a:ext cx="3390900" cy="5016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480300" y="4778375"/>
            <a:ext cx="3390900" cy="5016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곱셈 기호 6"/>
          <p:cNvSpPr/>
          <p:nvPr/>
        </p:nvSpPr>
        <p:spPr>
          <a:xfrm>
            <a:off x="10401234" y="4190098"/>
            <a:ext cx="516155" cy="51615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곱셈 기호 13"/>
          <p:cNvSpPr/>
          <p:nvPr/>
        </p:nvSpPr>
        <p:spPr>
          <a:xfrm>
            <a:off x="10401234" y="4775201"/>
            <a:ext cx="516155" cy="51615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59394" y="1111250"/>
            <a:ext cx="1045411" cy="450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467600" y="1558924"/>
            <a:ext cx="1384300" cy="39782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10800000">
            <a:off x="9323990" y="1192555"/>
            <a:ext cx="334360" cy="288241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0" name="Picture 8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84" y="2259444"/>
            <a:ext cx="3277755" cy="327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561" y="38100"/>
            <a:ext cx="3966084" cy="39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ì ë¨¼ë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561" y="4004184"/>
            <a:ext cx="3966084" cy="39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ê´ë ¨ ì´ë¯¸ì§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5350" y="1336675"/>
            <a:ext cx="2606675" cy="260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965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00325" cy="1752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5" y="4762"/>
            <a:ext cx="2619375" cy="1743075"/>
          </a:xfrm>
          <a:prstGeom prst="rect">
            <a:avLst/>
          </a:prstGeom>
        </p:spPr>
      </p:pic>
      <p:pic>
        <p:nvPicPr>
          <p:cNvPr id="1030" name="Picture 6" descr="í°ì ê³¼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0"/>
            <a:ext cx="2309916" cy="174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12108" y="0"/>
            <a:ext cx="14798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호랑이꽃</a:t>
            </a:r>
            <a:endParaRPr lang="en-US" altLang="ko-KR" dirty="0" smtClean="0"/>
          </a:p>
          <a:p>
            <a:r>
              <a:rPr lang="ko-KR" altLang="en-US" dirty="0" err="1" smtClean="0"/>
              <a:t>갓개매취</a:t>
            </a:r>
            <a:endParaRPr lang="en-US" altLang="ko-KR" dirty="0" smtClean="0"/>
          </a:p>
          <a:p>
            <a:r>
              <a:rPr lang="ko-KR" altLang="en-US" dirty="0" smtClean="0"/>
              <a:t>흰색과꽃</a:t>
            </a:r>
            <a:endParaRPr lang="en-US" altLang="ko-KR" dirty="0" smtClean="0"/>
          </a:p>
          <a:p>
            <a:r>
              <a:rPr lang="ko-KR" altLang="en-US" dirty="0" err="1" smtClean="0"/>
              <a:t>클레마티스</a:t>
            </a:r>
            <a:endParaRPr lang="en-US" altLang="ko-KR" dirty="0" smtClean="0"/>
          </a:p>
          <a:p>
            <a:r>
              <a:rPr lang="ko-KR" altLang="en-US" dirty="0" err="1" smtClean="0"/>
              <a:t>마르멜루</a:t>
            </a:r>
            <a:r>
              <a:rPr lang="en-US" altLang="ko-KR" dirty="0" smtClean="0"/>
              <a:t>(</a:t>
            </a:r>
            <a:r>
              <a:rPr lang="ko-KR" altLang="en-US" smtClean="0"/>
              <a:t>로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다알리아</a:t>
            </a:r>
            <a:endParaRPr lang="en-US" altLang="ko-KR" dirty="0" smtClean="0"/>
          </a:p>
          <a:p>
            <a:r>
              <a:rPr lang="ko-KR" altLang="en-US" dirty="0" smtClean="0"/>
              <a:t>용담</a:t>
            </a:r>
            <a:endParaRPr lang="en-US" altLang="ko-KR" dirty="0" smtClean="0"/>
          </a:p>
          <a:p>
            <a:r>
              <a:rPr lang="ko-KR" altLang="en-US" dirty="0" smtClean="0"/>
              <a:t>엉겅퀴</a:t>
            </a:r>
            <a:endParaRPr lang="ko-KR" altLang="en-US" dirty="0"/>
          </a:p>
        </p:txBody>
      </p:sp>
      <p:pic>
        <p:nvPicPr>
          <p:cNvPr id="1032" name="Picture 8" descr="í´ë ë§í°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7837"/>
            <a:ext cx="2600325" cy="186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ë§ë¥´ë©ë¡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1757362"/>
            <a:ext cx="2790865" cy="185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ë¤ìë¦¬ì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90" y="1732701"/>
            <a:ext cx="21621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ì©ë´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2813"/>
            <a:ext cx="3233750" cy="18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ìê²í´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50" y="3894876"/>
            <a:ext cx="2964271" cy="211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96098" y="3590072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 smtClean="0"/>
              <a:t>무엇을 </a:t>
            </a:r>
            <a:r>
              <a:rPr lang="en-US" altLang="ko-KR" sz="600" dirty="0" smtClean="0"/>
              <a:t>(</a:t>
            </a:r>
            <a:r>
              <a:rPr lang="ko-KR" altLang="en-US" sz="600" smtClean="0"/>
              <a:t>찾기</a:t>
            </a:r>
            <a:r>
              <a:rPr lang="en-US" altLang="ko-KR" sz="600" dirty="0" smtClean="0"/>
              <a:t>, </a:t>
            </a:r>
            <a:r>
              <a:rPr lang="ko-KR" altLang="en-US" sz="600" smtClean="0"/>
              <a:t>검사</a:t>
            </a:r>
            <a:r>
              <a:rPr lang="en-US" altLang="ko-KR" sz="600" dirty="0" smtClean="0"/>
              <a:t>, </a:t>
            </a:r>
            <a:r>
              <a:rPr lang="ko-KR" altLang="en-US" sz="600" smtClean="0"/>
              <a:t>세부 항목 확인</a:t>
            </a:r>
            <a:r>
              <a:rPr lang="en-US" altLang="ko-KR" sz="600" dirty="0" smtClean="0"/>
              <a:t>) – </a:t>
            </a:r>
            <a:r>
              <a:rPr lang="en-US" altLang="ko-KR" sz="600" dirty="0" err="1" smtClean="0"/>
              <a:t>css</a:t>
            </a:r>
            <a:r>
              <a:rPr lang="en-US" altLang="ko-KR" sz="600" dirty="0" smtClean="0"/>
              <a:t> </a:t>
            </a:r>
            <a:r>
              <a:rPr lang="ko-KR" altLang="en-US" sz="600" smtClean="0"/>
              <a:t>느낌</a:t>
            </a:r>
            <a:r>
              <a:rPr lang="en-US" altLang="ko-KR" sz="600" smtClean="0"/>
              <a:t>?</a:t>
            </a:r>
            <a:endParaRPr lang="en-US" altLang="ko-KR" sz="600" dirty="0" smtClean="0"/>
          </a:p>
          <a:p>
            <a:r>
              <a:rPr lang="ko-KR" altLang="en-US" sz="600" dirty="0" smtClean="0"/>
              <a:t>어떻게</a:t>
            </a:r>
            <a:r>
              <a:rPr lang="en-US" altLang="ko-KR" sz="600" dirty="0" smtClean="0"/>
              <a:t>(</a:t>
            </a:r>
            <a:r>
              <a:rPr lang="ko-KR" altLang="en-US" sz="600" smtClean="0"/>
              <a:t>무엇을 가지고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smtClean="0"/>
              <a:t>언제</a:t>
            </a:r>
            <a:endParaRPr lang="en-US" altLang="ko-KR" sz="600" dirty="0" smtClean="0"/>
          </a:p>
          <a:p>
            <a:r>
              <a:rPr lang="ko-KR" altLang="en-US" sz="600" dirty="0" smtClean="0"/>
              <a:t>다음 주자</a:t>
            </a:r>
            <a:r>
              <a:rPr lang="en-US" altLang="ko-KR" sz="600" dirty="0" smtClean="0"/>
              <a:t>.</a:t>
            </a:r>
          </a:p>
          <a:p>
            <a:endParaRPr lang="en-US" altLang="ko-KR" sz="600" dirty="0"/>
          </a:p>
          <a:p>
            <a:r>
              <a:rPr lang="en-US" altLang="ko-KR" sz="600" dirty="0" smtClean="0"/>
              <a:t>what where when how why who</a:t>
            </a:r>
          </a:p>
        </p:txBody>
      </p:sp>
    </p:spTree>
    <p:extLst>
      <p:ext uri="{BB962C8B-B14F-4D97-AF65-F5344CB8AC3E}">
        <p14:creationId xmlns:p14="http://schemas.microsoft.com/office/powerpoint/2010/main" val="414516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05075" cy="1819275"/>
          </a:xfrm>
          <a:prstGeom prst="rect">
            <a:avLst/>
          </a:prstGeom>
        </p:spPr>
      </p:pic>
      <p:pic>
        <p:nvPicPr>
          <p:cNvPr id="2052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3426"/>
            <a:ext cx="3641950" cy="364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ë¹¨ê° êµ­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82" y="1"/>
            <a:ext cx="5500709" cy="36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ë¹¨ê° êµ­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9275"/>
            <a:ext cx="3483813" cy="232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ê´ë ¨ ì´ë¯¸ì§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5" y="3688802"/>
            <a:ext cx="6096000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ê´ë ¨ ì´ë¯¸ì§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4167057"/>
            <a:ext cx="5553075" cy="55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ê´ë ¨ ì´ë¯¸ì§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0214" y="4167058"/>
            <a:ext cx="3423913" cy="342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48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84"/>
            <a:ext cx="2771775" cy="1647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0"/>
            <a:ext cx="2914650" cy="1562100"/>
          </a:xfrm>
          <a:prstGeom prst="rect">
            <a:avLst/>
          </a:prstGeom>
        </p:spPr>
      </p:pic>
      <p:pic>
        <p:nvPicPr>
          <p:cNvPr id="1030" name="Picture 6" descr="ì¡°ê¸°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0"/>
            <a:ext cx="37909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ìì°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6" y="0"/>
            <a:ext cx="2702010" cy="270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í´ì¼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" y="1562100"/>
            <a:ext cx="452437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ë¨ìë¨ì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299" y="1824038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í´ì¼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6" t="21574" r="4352" b="13981"/>
          <a:stretch/>
        </p:blipFill>
        <p:spPr bwMode="auto">
          <a:xfrm>
            <a:off x="214387" y="4046487"/>
            <a:ext cx="3883335" cy="281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´ì¼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009" y="2721927"/>
            <a:ext cx="1764881" cy="176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í´ì¼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108" y="3604368"/>
            <a:ext cx="5297382" cy="297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229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21" y="2458093"/>
            <a:ext cx="4552950" cy="885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21" y="3936787"/>
            <a:ext cx="4552950" cy="885825"/>
          </a:xfrm>
          <a:prstGeom prst="rect">
            <a:avLst/>
          </a:prstGeom>
        </p:spPr>
      </p:pic>
      <p:pic>
        <p:nvPicPr>
          <p:cNvPr id="6" name="Picture 8" descr="ìì°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9882" r="19274"/>
          <a:stretch/>
        </p:blipFill>
        <p:spPr bwMode="auto">
          <a:xfrm>
            <a:off x="5943600" y="3678125"/>
            <a:ext cx="1054100" cy="124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hrimp matchbox illustration by Jose Maria Cruz Novillo + Olmo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" t="17774" r="5509" b="5801"/>
          <a:stretch/>
        </p:blipFill>
        <p:spPr bwMode="auto">
          <a:xfrm>
            <a:off x="695325" y="1000126"/>
            <a:ext cx="4038600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rtoon shrimp - stock vector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6" t="21572" r="11540" b="26683"/>
          <a:stretch/>
        </p:blipFill>
        <p:spPr bwMode="auto">
          <a:xfrm>
            <a:off x="6050280" y="2390465"/>
            <a:ext cx="128016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angostino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 t="19606" r="2545" b="17604"/>
          <a:stretch/>
        </p:blipFill>
        <p:spPr bwMode="auto">
          <a:xfrm>
            <a:off x="8633460" y="2402930"/>
            <a:ext cx="1722120" cy="85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orry, this guy was TOO irresistible not to pin :)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9" t="25384" r="28761" b="26615"/>
          <a:stretch/>
        </p:blipFill>
        <p:spPr bwMode="auto">
          <a:xfrm>
            <a:off x="9616440" y="3810000"/>
            <a:ext cx="818261" cy="67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049307"/>
            <a:ext cx="4552950" cy="885825"/>
          </a:xfrm>
          <a:prstGeom prst="rect">
            <a:avLst/>
          </a:prstGeom>
        </p:spPr>
      </p:pic>
      <p:pic>
        <p:nvPicPr>
          <p:cNvPr id="8" name="Picture 2" descr="shrimp matchbox illustration by Jose Maria Cruz Novillo + Olmo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33" b="99367" l="424" r="97034">
                        <a14:foregroundMark x1="67373" y1="24367" x2="70339" y2="30380"/>
                        <a14:foregroundMark x1="53390" y1="99367" x2="53390" y2="99367"/>
                        <a14:foregroundMark x1="32627" y1="60759" x2="36441" y2="65823"/>
                        <a14:foregroundMark x1="30297" y1="63608" x2="34322" y2="68987"/>
                        <a14:foregroundMark x1="26483" y1="66456" x2="32203" y2="73418"/>
                        <a14:foregroundMark x1="25212" y1="71203" x2="29449" y2="76266"/>
                        <a14:foregroundMark x1="91314" y1="21519" x2="86653" y2="25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61" t="17774" r="5509" b="5801"/>
          <a:stretch/>
        </p:blipFill>
        <p:spPr bwMode="auto">
          <a:xfrm>
            <a:off x="716661" y="4973621"/>
            <a:ext cx="1111759" cy="63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Sorry, this guy was TOO irresistible not to pin :)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9" t="25384" r="28761" b="26615"/>
          <a:stretch/>
        </p:blipFill>
        <p:spPr bwMode="auto">
          <a:xfrm>
            <a:off x="4445254" y="4973621"/>
            <a:ext cx="818261" cy="67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 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7" t="4115" r="23169" b="35218"/>
          <a:stretch/>
        </p:blipFill>
        <p:spPr bwMode="auto">
          <a:xfrm>
            <a:off x="8069580" y="605170"/>
            <a:ext cx="1127760" cy="138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my Holliday Illustrati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384" y="104525"/>
            <a:ext cx="2767330" cy="188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981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2182</TotalTime>
  <Words>480</Words>
  <Application>Microsoft Office PowerPoint</Application>
  <PresentationFormat>와이드스크린</PresentationFormat>
  <Paragraphs>286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118</cp:revision>
  <dcterms:created xsi:type="dcterms:W3CDTF">2019-05-08T03:51:54Z</dcterms:created>
  <dcterms:modified xsi:type="dcterms:W3CDTF">2019-06-21T16:42:28Z</dcterms:modified>
</cp:coreProperties>
</file>